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71" r:id="rId14"/>
    <p:sldId id="272" r:id="rId15"/>
    <p:sldId id="276" r:id="rId16"/>
    <p:sldId id="277" r:id="rId17"/>
    <p:sldId id="278" r:id="rId18"/>
    <p:sldId id="279" r:id="rId19"/>
    <p:sldId id="280" r:id="rId20"/>
    <p:sldId id="281" r:id="rId21"/>
    <p:sldId id="282" r:id="rId22"/>
    <p:sldId id="275" r:id="rId23"/>
  </p:sldIdLst>
  <p:sldSz cx="18288000" cy="10287000"/>
  <p:notesSz cx="6858000" cy="9144000"/>
  <p:embeddedFontLst>
    <p:embeddedFont>
      <p:font typeface="Assistant" panose="020B0604020202020204" charset="-79"/>
      <p:regular r:id="rId25"/>
      <p:bold r:id="rId26"/>
    </p:embeddedFont>
    <p:embeddedFont>
      <p:font typeface="Calibri" panose="020F0502020204030204" pitchFamily="34" charset="0"/>
      <p:regular r:id="rId27"/>
      <p:bold r:id="rId28"/>
      <p:italic r:id="rId29"/>
      <p:boldItalic r:id="rId30"/>
    </p:embeddedFont>
    <p:embeddedFont>
      <p:font typeface="Montserrat" panose="020B0604020202020204" charset="0"/>
      <p:regular r:id="rId31"/>
      <p:bold r:id="rId32"/>
      <p:italic r:id="rId33"/>
      <p:boldItalic r:id="rId34"/>
    </p:embeddedFont>
    <p:embeddedFont>
      <p:font typeface="Montserrat SemiBold"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3" d="100"/>
          <a:sy n="53" d="100"/>
        </p:scale>
        <p:origin x="619" y="53"/>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 name="Google Shape;19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6" name="Google Shape;406;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0" name="Google Shape;43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72" name="Google Shape;472;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0" name="Google Shape;580;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p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03" name="Google Shape;60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45148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10301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884189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562405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6613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0" name="Google Shape;22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634790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508630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6" name="Google Shape;756;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2" name="Google Shape;24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3" name="Google Shape;25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9" name="Google Shape;2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9" name="Google Shape;31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0" name="Google Shape;35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1" name="Google Shape;361;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99" name="Google Shape;399;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
        <p:cNvGrpSpPr/>
        <p:nvPr/>
      </p:nvGrpSpPr>
      <p:grpSpPr>
        <a:xfrm>
          <a:off x="0" y="0"/>
          <a:ext cx="0" cy="0"/>
          <a:chOff x="0" y="0"/>
          <a:chExt cx="0" cy="0"/>
        </a:xfrm>
      </p:grpSpPr>
      <p:sp>
        <p:nvSpPr>
          <p:cNvPr id="9" name="Google Shape;9;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 name="Google Shape;10;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 name="Google Shape;11;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54"/>
        <p:cNvGrpSpPr/>
        <p:nvPr/>
      </p:nvGrpSpPr>
      <p:grpSpPr>
        <a:xfrm>
          <a:off x="0" y="0"/>
          <a:ext cx="0" cy="0"/>
          <a:chOff x="0" y="0"/>
          <a:chExt cx="0" cy="0"/>
        </a:xfrm>
      </p:grpSpPr>
      <p:sp>
        <p:nvSpPr>
          <p:cNvPr id="155" name="Google Shape;155;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6" name="Google Shape;156;p13"/>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57" name="Google Shape;157;p13"/>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58" name="Google Shape;158;p13"/>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59" name="Google Shape;159;p13"/>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60" name="Google Shape;160;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2" name="Google Shape;162;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3"/>
        <p:cNvGrpSpPr/>
        <p:nvPr/>
      </p:nvGrpSpPr>
      <p:grpSpPr>
        <a:xfrm>
          <a:off x="0" y="0"/>
          <a:ext cx="0" cy="0"/>
          <a:chOff x="0" y="0"/>
          <a:chExt cx="0" cy="0"/>
        </a:xfrm>
      </p:grpSpPr>
      <p:sp>
        <p:nvSpPr>
          <p:cNvPr id="164" name="Google Shape;164;p1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5" name="Google Shape;165;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6" name="Google Shape;166;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68"/>
        <p:cNvGrpSpPr/>
        <p:nvPr/>
      </p:nvGrpSpPr>
      <p:grpSpPr>
        <a:xfrm>
          <a:off x="0" y="0"/>
          <a:ext cx="0" cy="0"/>
          <a:chOff x="0" y="0"/>
          <a:chExt cx="0" cy="0"/>
        </a:xfrm>
      </p:grpSpPr>
      <p:sp>
        <p:nvSpPr>
          <p:cNvPr id="169" name="Google Shape;169;p15"/>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0" name="Google Shape;170;p15"/>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171" name="Google Shape;171;p15"/>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72" name="Google Shape;172;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3" name="Google Shape;173;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4" name="Google Shape;174;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75"/>
        <p:cNvGrpSpPr/>
        <p:nvPr/>
      </p:nvGrpSpPr>
      <p:grpSpPr>
        <a:xfrm>
          <a:off x="0" y="0"/>
          <a:ext cx="0" cy="0"/>
          <a:chOff x="0" y="0"/>
          <a:chExt cx="0" cy="0"/>
        </a:xfrm>
      </p:grpSpPr>
      <p:sp>
        <p:nvSpPr>
          <p:cNvPr id="176" name="Google Shape;176;p16"/>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7" name="Google Shape;177;p16"/>
          <p:cNvSpPr>
            <a:spLocks noGrp="1"/>
          </p:cNvSpPr>
          <p:nvPr>
            <p:ph type="pic" idx="2"/>
          </p:nvPr>
        </p:nvSpPr>
        <p:spPr>
          <a:xfrm>
            <a:off x="1792288" y="612775"/>
            <a:ext cx="5486400" cy="4114800"/>
          </a:xfrm>
          <a:prstGeom prst="rect">
            <a:avLst/>
          </a:prstGeom>
          <a:noFill/>
          <a:ln>
            <a:noFill/>
          </a:ln>
        </p:spPr>
      </p:sp>
      <p:sp>
        <p:nvSpPr>
          <p:cNvPr id="178" name="Google Shape;178;p16"/>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79" name="Google Shape;179;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0" name="Google Shape;180;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1" name="Google Shape;181;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82"/>
        <p:cNvGrpSpPr/>
        <p:nvPr/>
      </p:nvGrpSpPr>
      <p:grpSpPr>
        <a:xfrm>
          <a:off x="0" y="0"/>
          <a:ext cx="0" cy="0"/>
          <a:chOff x="0" y="0"/>
          <a:chExt cx="0" cy="0"/>
        </a:xfrm>
      </p:grpSpPr>
      <p:sp>
        <p:nvSpPr>
          <p:cNvPr id="183" name="Google Shape;183;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4" name="Google Shape;184;p17"/>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5" name="Google Shape;185;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6" name="Google Shape;186;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88"/>
        <p:cNvGrpSpPr/>
        <p:nvPr/>
      </p:nvGrpSpPr>
      <p:grpSpPr>
        <a:xfrm>
          <a:off x="0" y="0"/>
          <a:ext cx="0" cy="0"/>
          <a:chOff x="0" y="0"/>
          <a:chExt cx="0" cy="0"/>
        </a:xfrm>
      </p:grpSpPr>
      <p:sp>
        <p:nvSpPr>
          <p:cNvPr id="189" name="Google Shape;189;p18"/>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0" name="Google Shape;190;p18"/>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91" name="Google Shape;191;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2" name="Google Shape;192;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3" name="Google Shape;193;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ustom Layout 3">
  <p:cSld name="CUSTOM_3">
    <p:spTree>
      <p:nvGrpSpPr>
        <p:cNvPr id="1" name="Shape 55"/>
        <p:cNvGrpSpPr/>
        <p:nvPr/>
      </p:nvGrpSpPr>
      <p:grpSpPr>
        <a:xfrm>
          <a:off x="0" y="0"/>
          <a:ext cx="0" cy="0"/>
          <a:chOff x="0" y="0"/>
          <a:chExt cx="0" cy="0"/>
        </a:xfrm>
      </p:grpSpPr>
      <p:sp>
        <p:nvSpPr>
          <p:cNvPr id="56" name="Google Shape;56;p5"/>
          <p:cNvSpPr txBox="1">
            <a:spLocks noGrp="1"/>
          </p:cNvSpPr>
          <p:nvPr>
            <p:ph type="body" idx="1"/>
          </p:nvPr>
        </p:nvSpPr>
        <p:spPr>
          <a:xfrm>
            <a:off x="935175" y="611025"/>
            <a:ext cx="4474500" cy="277200"/>
          </a:xfrm>
          <a:prstGeom prst="rect">
            <a:avLst/>
          </a:prstGeom>
        </p:spPr>
        <p:txBody>
          <a:bodyPr spcFirstLastPara="1" wrap="square" lIns="91425" tIns="45700" rIns="91425" bIns="45700" anchor="t" anchorCtr="0">
            <a:normAutofit/>
          </a:bodyPr>
          <a:lstStyle>
            <a:lvl1pPr marL="457200" lvl="0" indent="-342900" rtl="0">
              <a:spcBef>
                <a:spcPts val="640"/>
              </a:spcBef>
              <a:spcAft>
                <a:spcPts val="0"/>
              </a:spcAft>
              <a:buSzPts val="1800"/>
              <a:buChar char="•"/>
              <a:defRPr sz="1800" b="0"/>
            </a:lvl1pPr>
            <a:lvl2pPr marL="914400" lvl="1" indent="-342900" rtl="0">
              <a:spcBef>
                <a:spcPts val="560"/>
              </a:spcBef>
              <a:spcAft>
                <a:spcPts val="0"/>
              </a:spcAft>
              <a:buSzPts val="1800"/>
              <a:buChar char="–"/>
              <a:defRPr sz="1800"/>
            </a:lvl2pPr>
            <a:lvl3pPr marL="1371600" lvl="2" indent="-342900" rtl="0">
              <a:spcBef>
                <a:spcPts val="480"/>
              </a:spcBef>
              <a:spcAft>
                <a:spcPts val="0"/>
              </a:spcAft>
              <a:buSzPts val="1800"/>
              <a:buChar char="•"/>
              <a:defRPr sz="1800"/>
            </a:lvl3pPr>
            <a:lvl4pPr marL="1828800" lvl="3" indent="-342900" rtl="0">
              <a:spcBef>
                <a:spcPts val="400"/>
              </a:spcBef>
              <a:spcAft>
                <a:spcPts val="0"/>
              </a:spcAft>
              <a:buSzPts val="1800"/>
              <a:buChar char="–"/>
              <a:defRPr sz="1800"/>
            </a:lvl4pPr>
            <a:lvl5pPr marL="2286000" lvl="4" indent="-342900" rtl="0">
              <a:spcBef>
                <a:spcPts val="400"/>
              </a:spcBef>
              <a:spcAft>
                <a:spcPts val="0"/>
              </a:spcAft>
              <a:buSzPts val="1800"/>
              <a:buChar char="»"/>
              <a:defRPr sz="1800"/>
            </a:lvl5pPr>
            <a:lvl6pPr marL="2743200" lvl="5" indent="-342900" rtl="0">
              <a:spcBef>
                <a:spcPts val="400"/>
              </a:spcBef>
              <a:spcAft>
                <a:spcPts val="0"/>
              </a:spcAft>
              <a:buSzPts val="1800"/>
              <a:buChar char="•"/>
              <a:defRPr sz="1800"/>
            </a:lvl6pPr>
            <a:lvl7pPr marL="3200400" lvl="6" indent="-342900" rtl="0">
              <a:spcBef>
                <a:spcPts val="400"/>
              </a:spcBef>
              <a:spcAft>
                <a:spcPts val="0"/>
              </a:spcAft>
              <a:buSzPts val="1800"/>
              <a:buChar char="•"/>
              <a:defRPr sz="1800"/>
            </a:lvl7pPr>
            <a:lvl8pPr marL="3657600" lvl="7" indent="-342900" rtl="0">
              <a:spcBef>
                <a:spcPts val="400"/>
              </a:spcBef>
              <a:spcAft>
                <a:spcPts val="0"/>
              </a:spcAft>
              <a:buSzPts val="1800"/>
              <a:buChar char="•"/>
              <a:defRPr sz="1800"/>
            </a:lvl8pPr>
            <a:lvl9pPr marL="4114800" lvl="8" indent="-342900" rtl="0">
              <a:spcBef>
                <a:spcPts val="400"/>
              </a:spcBef>
              <a:spcAft>
                <a:spcPts val="0"/>
              </a:spcAft>
              <a:buSzPts val="1800"/>
              <a:buChar char="•"/>
              <a:defRPr sz="1800"/>
            </a:lvl9pPr>
          </a:lstStyle>
          <a:p>
            <a:endParaRPr/>
          </a:p>
        </p:txBody>
      </p:sp>
      <p:sp>
        <p:nvSpPr>
          <p:cNvPr id="57" name="Google Shape;57;p5"/>
          <p:cNvSpPr txBox="1">
            <a:spLocks noGrp="1"/>
          </p:cNvSpPr>
          <p:nvPr>
            <p:ph type="body" idx="2"/>
          </p:nvPr>
        </p:nvSpPr>
        <p:spPr>
          <a:xfrm>
            <a:off x="13037088" y="629100"/>
            <a:ext cx="1590600" cy="277200"/>
          </a:xfrm>
          <a:prstGeom prst="rect">
            <a:avLst/>
          </a:prstGeom>
        </p:spPr>
        <p:txBody>
          <a:bodyPr spcFirstLastPara="1" wrap="square" lIns="91425" tIns="45700" rIns="91425" bIns="45700" anchor="t" anchorCtr="0">
            <a:normAutofit/>
          </a:bodyPr>
          <a:lstStyle>
            <a:lvl1pPr marL="457200" lvl="0" indent="-342900" rtl="0">
              <a:spcBef>
                <a:spcPts val="640"/>
              </a:spcBef>
              <a:spcAft>
                <a:spcPts val="0"/>
              </a:spcAft>
              <a:buSzPts val="1800"/>
              <a:buChar char="•"/>
              <a:defRPr sz="1800" b="0"/>
            </a:lvl1pPr>
            <a:lvl2pPr marL="914400" lvl="1" indent="-342900" rtl="0">
              <a:spcBef>
                <a:spcPts val="560"/>
              </a:spcBef>
              <a:spcAft>
                <a:spcPts val="0"/>
              </a:spcAft>
              <a:buSzPts val="1800"/>
              <a:buChar char="–"/>
              <a:defRPr sz="1800"/>
            </a:lvl2pPr>
            <a:lvl3pPr marL="1371600" lvl="2" indent="-342900" rtl="0">
              <a:spcBef>
                <a:spcPts val="480"/>
              </a:spcBef>
              <a:spcAft>
                <a:spcPts val="0"/>
              </a:spcAft>
              <a:buSzPts val="1800"/>
              <a:buChar char="•"/>
              <a:defRPr sz="1800"/>
            </a:lvl3pPr>
            <a:lvl4pPr marL="1828800" lvl="3" indent="-342900" rtl="0">
              <a:spcBef>
                <a:spcPts val="400"/>
              </a:spcBef>
              <a:spcAft>
                <a:spcPts val="0"/>
              </a:spcAft>
              <a:buSzPts val="1800"/>
              <a:buChar char="–"/>
              <a:defRPr sz="1800"/>
            </a:lvl4pPr>
            <a:lvl5pPr marL="2286000" lvl="4" indent="-342900" rtl="0">
              <a:spcBef>
                <a:spcPts val="400"/>
              </a:spcBef>
              <a:spcAft>
                <a:spcPts val="0"/>
              </a:spcAft>
              <a:buSzPts val="1800"/>
              <a:buChar char="»"/>
              <a:defRPr sz="1800"/>
            </a:lvl5pPr>
            <a:lvl6pPr marL="2743200" lvl="5" indent="-342900" rtl="0">
              <a:spcBef>
                <a:spcPts val="400"/>
              </a:spcBef>
              <a:spcAft>
                <a:spcPts val="0"/>
              </a:spcAft>
              <a:buSzPts val="1800"/>
              <a:buChar char="•"/>
              <a:defRPr sz="1800"/>
            </a:lvl6pPr>
            <a:lvl7pPr marL="3200400" lvl="6" indent="-342900" rtl="0">
              <a:spcBef>
                <a:spcPts val="400"/>
              </a:spcBef>
              <a:spcAft>
                <a:spcPts val="0"/>
              </a:spcAft>
              <a:buSzPts val="1800"/>
              <a:buChar char="•"/>
              <a:defRPr sz="1800"/>
            </a:lvl7pPr>
            <a:lvl8pPr marL="3657600" lvl="7" indent="-342900" rtl="0">
              <a:spcBef>
                <a:spcPts val="400"/>
              </a:spcBef>
              <a:spcAft>
                <a:spcPts val="0"/>
              </a:spcAft>
              <a:buSzPts val="1800"/>
              <a:buChar char="•"/>
              <a:defRPr sz="1800"/>
            </a:lvl8pPr>
            <a:lvl9pPr marL="4114800" lvl="8" indent="-342900" rtl="0">
              <a:spcBef>
                <a:spcPts val="400"/>
              </a:spcBef>
              <a:spcAft>
                <a:spcPts val="0"/>
              </a:spcAft>
              <a:buSzPts val="1800"/>
              <a:buChar char="•"/>
              <a:defRPr sz="1800"/>
            </a:lvl9pPr>
          </a:lstStyle>
          <a:p>
            <a:endParaRPr/>
          </a:p>
        </p:txBody>
      </p:sp>
      <p:sp>
        <p:nvSpPr>
          <p:cNvPr id="58" name="Google Shape;58;p5"/>
          <p:cNvSpPr txBox="1">
            <a:spLocks noGrp="1"/>
          </p:cNvSpPr>
          <p:nvPr>
            <p:ph type="body" idx="3"/>
          </p:nvPr>
        </p:nvSpPr>
        <p:spPr>
          <a:xfrm>
            <a:off x="15672688" y="629100"/>
            <a:ext cx="1590600" cy="277200"/>
          </a:xfrm>
          <a:prstGeom prst="rect">
            <a:avLst/>
          </a:prstGeom>
        </p:spPr>
        <p:txBody>
          <a:bodyPr spcFirstLastPara="1" wrap="square" lIns="91425" tIns="45700" rIns="91425" bIns="45700" anchor="t" anchorCtr="0">
            <a:normAutofit/>
          </a:bodyPr>
          <a:lstStyle>
            <a:lvl1pPr marL="457200" lvl="0" indent="-342900" rtl="0">
              <a:spcBef>
                <a:spcPts val="640"/>
              </a:spcBef>
              <a:spcAft>
                <a:spcPts val="0"/>
              </a:spcAft>
              <a:buSzPts val="1800"/>
              <a:buChar char="•"/>
              <a:defRPr sz="1800" b="0"/>
            </a:lvl1pPr>
            <a:lvl2pPr marL="914400" lvl="1" indent="-342900" rtl="0">
              <a:spcBef>
                <a:spcPts val="560"/>
              </a:spcBef>
              <a:spcAft>
                <a:spcPts val="0"/>
              </a:spcAft>
              <a:buSzPts val="1800"/>
              <a:buChar char="–"/>
              <a:defRPr sz="1800"/>
            </a:lvl2pPr>
            <a:lvl3pPr marL="1371600" lvl="2" indent="-342900" rtl="0">
              <a:spcBef>
                <a:spcPts val="480"/>
              </a:spcBef>
              <a:spcAft>
                <a:spcPts val="0"/>
              </a:spcAft>
              <a:buSzPts val="1800"/>
              <a:buChar char="•"/>
              <a:defRPr sz="1800"/>
            </a:lvl3pPr>
            <a:lvl4pPr marL="1828800" lvl="3" indent="-342900" rtl="0">
              <a:spcBef>
                <a:spcPts val="400"/>
              </a:spcBef>
              <a:spcAft>
                <a:spcPts val="0"/>
              </a:spcAft>
              <a:buSzPts val="1800"/>
              <a:buChar char="–"/>
              <a:defRPr sz="1800"/>
            </a:lvl4pPr>
            <a:lvl5pPr marL="2286000" lvl="4" indent="-342900" rtl="0">
              <a:spcBef>
                <a:spcPts val="400"/>
              </a:spcBef>
              <a:spcAft>
                <a:spcPts val="0"/>
              </a:spcAft>
              <a:buSzPts val="1800"/>
              <a:buChar char="»"/>
              <a:defRPr sz="1800"/>
            </a:lvl5pPr>
            <a:lvl6pPr marL="2743200" lvl="5" indent="-342900" rtl="0">
              <a:spcBef>
                <a:spcPts val="400"/>
              </a:spcBef>
              <a:spcAft>
                <a:spcPts val="0"/>
              </a:spcAft>
              <a:buSzPts val="1800"/>
              <a:buChar char="•"/>
              <a:defRPr sz="1800"/>
            </a:lvl6pPr>
            <a:lvl7pPr marL="3200400" lvl="6" indent="-342900" rtl="0">
              <a:spcBef>
                <a:spcPts val="400"/>
              </a:spcBef>
              <a:spcAft>
                <a:spcPts val="0"/>
              </a:spcAft>
              <a:buSzPts val="1800"/>
              <a:buChar char="•"/>
              <a:defRPr sz="1800"/>
            </a:lvl7pPr>
            <a:lvl8pPr marL="3657600" lvl="7" indent="-342900" rtl="0">
              <a:spcBef>
                <a:spcPts val="400"/>
              </a:spcBef>
              <a:spcAft>
                <a:spcPts val="0"/>
              </a:spcAft>
              <a:buSzPts val="1800"/>
              <a:buChar char="•"/>
              <a:defRPr sz="1800"/>
            </a:lvl8pPr>
            <a:lvl9pPr marL="4114800" lvl="8" indent="-342900" rtl="0">
              <a:spcBef>
                <a:spcPts val="400"/>
              </a:spcBef>
              <a:spcAft>
                <a:spcPts val="0"/>
              </a:spcAft>
              <a:buSzPts val="1800"/>
              <a:buChar char="•"/>
              <a:defRPr sz="1800"/>
            </a:lvl9pPr>
          </a:lstStyle>
          <a:p>
            <a:endParaRPr/>
          </a:p>
        </p:txBody>
      </p:sp>
      <p:grpSp>
        <p:nvGrpSpPr>
          <p:cNvPr id="59" name="Google Shape;59;p5"/>
          <p:cNvGrpSpPr/>
          <p:nvPr/>
        </p:nvGrpSpPr>
        <p:grpSpPr>
          <a:xfrm rot="-8100000">
            <a:off x="-2158008" y="2589678"/>
            <a:ext cx="10139816" cy="10139816"/>
            <a:chOff x="0" y="0"/>
            <a:chExt cx="812800" cy="812800"/>
          </a:xfrm>
        </p:grpSpPr>
        <p:sp>
          <p:nvSpPr>
            <p:cNvPr id="60" name="Google Shape;60;p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txBox="1"/>
            <p:nvPr/>
          </p:nvSpPr>
          <p:spPr>
            <a:xfrm>
              <a:off x="76200" y="38100"/>
              <a:ext cx="660300" cy="69840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2" name="Google Shape;62;p5"/>
          <p:cNvGrpSpPr/>
          <p:nvPr/>
        </p:nvGrpSpPr>
        <p:grpSpPr>
          <a:xfrm>
            <a:off x="10100909" y="344937"/>
            <a:ext cx="2246246" cy="683765"/>
            <a:chOff x="0" y="-38100"/>
            <a:chExt cx="591600" cy="180085"/>
          </a:xfrm>
        </p:grpSpPr>
        <p:sp>
          <p:nvSpPr>
            <p:cNvPr id="63" name="Google Shape;63;p5"/>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txBox="1"/>
            <p:nvPr/>
          </p:nvSpPr>
          <p:spPr>
            <a:xfrm>
              <a:off x="0" y="-38100"/>
              <a:ext cx="591600" cy="180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5" name="Google Shape;65;p5"/>
          <p:cNvGrpSpPr/>
          <p:nvPr/>
        </p:nvGrpSpPr>
        <p:grpSpPr>
          <a:xfrm>
            <a:off x="12709268" y="344937"/>
            <a:ext cx="2246246" cy="683765"/>
            <a:chOff x="0" y="-38100"/>
            <a:chExt cx="591600" cy="180085"/>
          </a:xfrm>
        </p:grpSpPr>
        <p:sp>
          <p:nvSpPr>
            <p:cNvPr id="66" name="Google Shape;66;p5"/>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txBox="1"/>
            <p:nvPr/>
          </p:nvSpPr>
          <p:spPr>
            <a:xfrm>
              <a:off x="0" y="-38100"/>
              <a:ext cx="591600" cy="180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68" name="Google Shape;68;p5"/>
          <p:cNvGrpSpPr/>
          <p:nvPr/>
        </p:nvGrpSpPr>
        <p:grpSpPr>
          <a:xfrm>
            <a:off x="15317628" y="344937"/>
            <a:ext cx="2246246" cy="683765"/>
            <a:chOff x="0" y="-38100"/>
            <a:chExt cx="591600" cy="180085"/>
          </a:xfrm>
        </p:grpSpPr>
        <p:sp>
          <p:nvSpPr>
            <p:cNvPr id="69" name="Google Shape;69;p5"/>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txBox="1"/>
            <p:nvPr/>
          </p:nvSpPr>
          <p:spPr>
            <a:xfrm>
              <a:off x="0" y="-38100"/>
              <a:ext cx="591600" cy="180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71" name="Google Shape;71;p5"/>
          <p:cNvCxnSpPr/>
          <p:nvPr/>
        </p:nvCxnSpPr>
        <p:spPr>
          <a:xfrm>
            <a:off x="5741916" y="749625"/>
            <a:ext cx="3872400" cy="0"/>
          </a:xfrm>
          <a:prstGeom prst="straightConnector1">
            <a:avLst/>
          </a:prstGeom>
          <a:noFill/>
          <a:ln w="19050" cap="flat" cmpd="sng">
            <a:solidFill>
              <a:srgbClr val="A6A6A6"/>
            </a:solidFill>
            <a:prstDash val="solid"/>
            <a:round/>
            <a:headEnd type="none" w="sm" len="sm"/>
            <a:tailEnd type="none" w="sm" len="sm"/>
          </a:ln>
        </p:spPr>
      </p:cxnSp>
      <p:sp>
        <p:nvSpPr>
          <p:cNvPr id="72" name="Google Shape;72;p5"/>
          <p:cNvSpPr txBox="1">
            <a:spLocks noGrp="1"/>
          </p:cNvSpPr>
          <p:nvPr>
            <p:ph type="title"/>
          </p:nvPr>
        </p:nvSpPr>
        <p:spPr>
          <a:xfrm>
            <a:off x="8893775" y="2278800"/>
            <a:ext cx="8664900" cy="1469700"/>
          </a:xfrm>
          <a:prstGeom prst="rect">
            <a:avLst/>
          </a:prstGeom>
        </p:spPr>
        <p:txBody>
          <a:bodyPr spcFirstLastPara="1" wrap="square" lIns="91425" tIns="45700" rIns="91425" bIns="45700" anchor="t" anchorCtr="0">
            <a:normAutofit/>
          </a:bodyPr>
          <a:lstStyle>
            <a:lvl1pPr lvl="0" algn="r">
              <a:spcBef>
                <a:spcPts val="0"/>
              </a:spcBef>
              <a:spcAft>
                <a:spcPts val="0"/>
              </a:spcAft>
              <a:buSzPts val="9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5"/>
          <p:cNvSpPr txBox="1">
            <a:spLocks noGrp="1"/>
          </p:cNvSpPr>
          <p:nvPr>
            <p:ph type="body" idx="4"/>
          </p:nvPr>
        </p:nvSpPr>
        <p:spPr>
          <a:xfrm>
            <a:off x="10401500" y="629100"/>
            <a:ext cx="1590600" cy="277200"/>
          </a:xfrm>
          <a:prstGeom prst="rect">
            <a:avLst/>
          </a:prstGeom>
        </p:spPr>
        <p:txBody>
          <a:bodyPr spcFirstLastPara="1" wrap="square" lIns="91425" tIns="45700" rIns="91425" bIns="45700" anchor="t" anchorCtr="0">
            <a:normAutofit/>
          </a:bodyPr>
          <a:lstStyle>
            <a:lvl1pPr marL="457200" lvl="0" indent="-342900" rtl="0">
              <a:spcBef>
                <a:spcPts val="640"/>
              </a:spcBef>
              <a:spcAft>
                <a:spcPts val="0"/>
              </a:spcAft>
              <a:buSzPts val="1800"/>
              <a:buChar char="•"/>
              <a:defRPr sz="1800" b="0"/>
            </a:lvl1pPr>
            <a:lvl2pPr marL="914400" lvl="1" indent="-342900" rtl="0">
              <a:spcBef>
                <a:spcPts val="560"/>
              </a:spcBef>
              <a:spcAft>
                <a:spcPts val="0"/>
              </a:spcAft>
              <a:buSzPts val="1800"/>
              <a:buChar char="–"/>
              <a:defRPr sz="1800"/>
            </a:lvl2pPr>
            <a:lvl3pPr marL="1371600" lvl="2" indent="-342900" rtl="0">
              <a:spcBef>
                <a:spcPts val="480"/>
              </a:spcBef>
              <a:spcAft>
                <a:spcPts val="0"/>
              </a:spcAft>
              <a:buSzPts val="1800"/>
              <a:buChar char="•"/>
              <a:defRPr sz="1800"/>
            </a:lvl3pPr>
            <a:lvl4pPr marL="1828800" lvl="3" indent="-342900" rtl="0">
              <a:spcBef>
                <a:spcPts val="400"/>
              </a:spcBef>
              <a:spcAft>
                <a:spcPts val="0"/>
              </a:spcAft>
              <a:buSzPts val="1800"/>
              <a:buChar char="–"/>
              <a:defRPr sz="1800"/>
            </a:lvl4pPr>
            <a:lvl5pPr marL="2286000" lvl="4" indent="-342900" rtl="0">
              <a:spcBef>
                <a:spcPts val="400"/>
              </a:spcBef>
              <a:spcAft>
                <a:spcPts val="0"/>
              </a:spcAft>
              <a:buSzPts val="1800"/>
              <a:buChar char="»"/>
              <a:defRPr sz="1800"/>
            </a:lvl5pPr>
            <a:lvl6pPr marL="2743200" lvl="5" indent="-342900" rtl="0">
              <a:spcBef>
                <a:spcPts val="400"/>
              </a:spcBef>
              <a:spcAft>
                <a:spcPts val="0"/>
              </a:spcAft>
              <a:buSzPts val="1800"/>
              <a:buChar char="•"/>
              <a:defRPr sz="1800"/>
            </a:lvl6pPr>
            <a:lvl7pPr marL="3200400" lvl="6" indent="-342900" rtl="0">
              <a:spcBef>
                <a:spcPts val="400"/>
              </a:spcBef>
              <a:spcAft>
                <a:spcPts val="0"/>
              </a:spcAft>
              <a:buSzPts val="1800"/>
              <a:buChar char="•"/>
              <a:defRPr sz="1800"/>
            </a:lvl7pPr>
            <a:lvl8pPr marL="3657600" lvl="7" indent="-342900" rtl="0">
              <a:spcBef>
                <a:spcPts val="400"/>
              </a:spcBef>
              <a:spcAft>
                <a:spcPts val="0"/>
              </a:spcAft>
              <a:buSzPts val="1800"/>
              <a:buChar char="•"/>
              <a:defRPr sz="1800"/>
            </a:lvl8pPr>
            <a:lvl9pPr marL="4114800" lvl="8" indent="-342900" rtl="0">
              <a:spcBef>
                <a:spcPts val="400"/>
              </a:spcBef>
              <a:spcAft>
                <a:spcPts val="0"/>
              </a:spcAft>
              <a:buSzPts val="1800"/>
              <a:buChar char="•"/>
              <a:defRPr sz="1800"/>
            </a:lvl9pPr>
          </a:lstStyle>
          <a:p>
            <a:endParaRPr/>
          </a:p>
        </p:txBody>
      </p:sp>
      <p:sp>
        <p:nvSpPr>
          <p:cNvPr id="74" name="Google Shape;74;p5"/>
          <p:cNvSpPr txBox="1">
            <a:spLocks noGrp="1"/>
          </p:cNvSpPr>
          <p:nvPr>
            <p:ph type="body" idx="5"/>
          </p:nvPr>
        </p:nvSpPr>
        <p:spPr>
          <a:xfrm>
            <a:off x="8989200" y="5561475"/>
            <a:ext cx="8454900" cy="3798000"/>
          </a:xfrm>
          <a:prstGeom prst="rect">
            <a:avLst/>
          </a:prstGeom>
        </p:spPr>
        <p:txBody>
          <a:bodyPr spcFirstLastPara="1" wrap="square" lIns="91425" tIns="45700" rIns="91425" bIns="45700" anchor="t" anchorCtr="0">
            <a:normAutofit/>
          </a:bodyPr>
          <a:lstStyle>
            <a:lvl1pPr marL="457200" lvl="0" indent="-368300" algn="r">
              <a:spcBef>
                <a:spcPts val="640"/>
              </a:spcBef>
              <a:spcAft>
                <a:spcPts val="0"/>
              </a:spcAft>
              <a:buSzPts val="2200"/>
              <a:buChar char="•"/>
              <a:defRPr sz="2200" b="0"/>
            </a:lvl1pPr>
            <a:lvl2pPr marL="914400" lvl="1" indent="-368300" algn="r">
              <a:spcBef>
                <a:spcPts val="560"/>
              </a:spcBef>
              <a:spcAft>
                <a:spcPts val="0"/>
              </a:spcAft>
              <a:buSzPts val="2200"/>
              <a:buChar char="–"/>
              <a:defRPr/>
            </a:lvl2pPr>
            <a:lvl3pPr marL="1371600" lvl="2" indent="-368300" algn="r">
              <a:spcBef>
                <a:spcPts val="480"/>
              </a:spcBef>
              <a:spcAft>
                <a:spcPts val="0"/>
              </a:spcAft>
              <a:buSzPts val="2200"/>
              <a:buChar char="•"/>
              <a:defRPr/>
            </a:lvl3pPr>
            <a:lvl4pPr marL="1828800" lvl="3" indent="-368300" algn="r">
              <a:spcBef>
                <a:spcPts val="400"/>
              </a:spcBef>
              <a:spcAft>
                <a:spcPts val="0"/>
              </a:spcAft>
              <a:buSzPts val="2200"/>
              <a:buChar char="–"/>
              <a:defRPr/>
            </a:lvl4pPr>
            <a:lvl5pPr marL="2286000" lvl="4" indent="-368300" algn="r">
              <a:spcBef>
                <a:spcPts val="400"/>
              </a:spcBef>
              <a:spcAft>
                <a:spcPts val="0"/>
              </a:spcAft>
              <a:buSzPts val="2200"/>
              <a:buChar char="»"/>
              <a:defRPr/>
            </a:lvl5pPr>
            <a:lvl6pPr marL="2743200" lvl="5" indent="-368300" algn="r">
              <a:spcBef>
                <a:spcPts val="400"/>
              </a:spcBef>
              <a:spcAft>
                <a:spcPts val="0"/>
              </a:spcAft>
              <a:buSzPts val="2200"/>
              <a:buChar char="•"/>
              <a:defRPr/>
            </a:lvl6pPr>
            <a:lvl7pPr marL="3200400" lvl="6" indent="-368300" algn="r">
              <a:spcBef>
                <a:spcPts val="400"/>
              </a:spcBef>
              <a:spcAft>
                <a:spcPts val="0"/>
              </a:spcAft>
              <a:buSzPts val="2200"/>
              <a:buChar char="•"/>
              <a:defRPr/>
            </a:lvl7pPr>
            <a:lvl8pPr marL="3657600" lvl="7" indent="-368300" algn="r">
              <a:spcBef>
                <a:spcPts val="400"/>
              </a:spcBef>
              <a:spcAft>
                <a:spcPts val="0"/>
              </a:spcAft>
              <a:buSzPts val="2200"/>
              <a:buChar char="•"/>
              <a:defRPr/>
            </a:lvl8pPr>
            <a:lvl9pPr marL="4114800" lvl="8" indent="-368300" algn="r">
              <a:spcBef>
                <a:spcPts val="400"/>
              </a:spcBef>
              <a:spcAft>
                <a:spcPts val="0"/>
              </a:spcAft>
              <a:buSzPts val="22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Gallery">
  <p:cSld name="CUSTOM_2">
    <p:spTree>
      <p:nvGrpSpPr>
        <p:cNvPr id="1" name="Shape 75"/>
        <p:cNvGrpSpPr/>
        <p:nvPr/>
      </p:nvGrpSpPr>
      <p:grpSpPr>
        <a:xfrm>
          <a:off x="0" y="0"/>
          <a:ext cx="0" cy="0"/>
          <a:chOff x="0" y="0"/>
          <a:chExt cx="0" cy="0"/>
        </a:xfrm>
      </p:grpSpPr>
      <p:sp>
        <p:nvSpPr>
          <p:cNvPr id="76" name="Google Shape;76;p6"/>
          <p:cNvSpPr>
            <a:spLocks noGrp="1"/>
          </p:cNvSpPr>
          <p:nvPr>
            <p:ph type="pic" idx="2"/>
          </p:nvPr>
        </p:nvSpPr>
        <p:spPr>
          <a:xfrm>
            <a:off x="0" y="-30525"/>
            <a:ext cx="6096000" cy="10287000"/>
          </a:xfrm>
          <a:prstGeom prst="rect">
            <a:avLst/>
          </a:prstGeom>
          <a:noFill/>
          <a:ln>
            <a:noFill/>
          </a:ln>
        </p:spPr>
      </p:sp>
      <p:sp>
        <p:nvSpPr>
          <p:cNvPr id="77" name="Google Shape;77;p6"/>
          <p:cNvSpPr>
            <a:spLocks noGrp="1"/>
          </p:cNvSpPr>
          <p:nvPr>
            <p:ph type="pic" idx="3"/>
          </p:nvPr>
        </p:nvSpPr>
        <p:spPr>
          <a:xfrm>
            <a:off x="6096000" y="-30525"/>
            <a:ext cx="6096000" cy="10287000"/>
          </a:xfrm>
          <a:prstGeom prst="rect">
            <a:avLst/>
          </a:prstGeom>
          <a:noFill/>
          <a:ln>
            <a:noFill/>
          </a:ln>
        </p:spPr>
      </p:sp>
      <p:sp>
        <p:nvSpPr>
          <p:cNvPr id="78" name="Google Shape;78;p6"/>
          <p:cNvSpPr>
            <a:spLocks noGrp="1"/>
          </p:cNvSpPr>
          <p:nvPr>
            <p:ph type="pic" idx="4"/>
          </p:nvPr>
        </p:nvSpPr>
        <p:spPr>
          <a:xfrm>
            <a:off x="12192000" y="-30525"/>
            <a:ext cx="6096000" cy="102870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ustom Layout 2">
  <p:cSld name="CUSTOM_1">
    <p:spTree>
      <p:nvGrpSpPr>
        <p:cNvPr id="1" name="Shape 79"/>
        <p:cNvGrpSpPr/>
        <p:nvPr/>
      </p:nvGrpSpPr>
      <p:grpSpPr>
        <a:xfrm>
          <a:off x="0" y="0"/>
          <a:ext cx="0" cy="0"/>
          <a:chOff x="0" y="0"/>
          <a:chExt cx="0" cy="0"/>
        </a:xfrm>
      </p:grpSpPr>
      <p:grpSp>
        <p:nvGrpSpPr>
          <p:cNvPr id="80" name="Google Shape;80;p7"/>
          <p:cNvGrpSpPr/>
          <p:nvPr/>
        </p:nvGrpSpPr>
        <p:grpSpPr>
          <a:xfrm>
            <a:off x="10100909" y="344937"/>
            <a:ext cx="2246246" cy="683765"/>
            <a:chOff x="0" y="-38100"/>
            <a:chExt cx="591600" cy="180085"/>
          </a:xfrm>
        </p:grpSpPr>
        <p:sp>
          <p:nvSpPr>
            <p:cNvPr id="81" name="Google Shape;81;p7"/>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7"/>
            <p:cNvSpPr txBox="1"/>
            <p:nvPr/>
          </p:nvSpPr>
          <p:spPr>
            <a:xfrm>
              <a:off x="0" y="-38100"/>
              <a:ext cx="591600" cy="180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83" name="Google Shape;83;p7"/>
          <p:cNvSpPr txBox="1">
            <a:spLocks noGrp="1"/>
          </p:cNvSpPr>
          <p:nvPr>
            <p:ph type="body" idx="1"/>
          </p:nvPr>
        </p:nvSpPr>
        <p:spPr>
          <a:xfrm>
            <a:off x="935175" y="611025"/>
            <a:ext cx="4474500" cy="277200"/>
          </a:xfrm>
          <a:prstGeom prst="rect">
            <a:avLst/>
          </a:prstGeom>
        </p:spPr>
        <p:txBody>
          <a:bodyPr spcFirstLastPara="1" wrap="square" lIns="91425" tIns="45700" rIns="91425" bIns="45700" anchor="t" anchorCtr="0">
            <a:normAutofit/>
          </a:bodyPr>
          <a:lstStyle>
            <a:lvl1pPr marL="457200" lvl="0" indent="-342900">
              <a:spcBef>
                <a:spcPts val="640"/>
              </a:spcBef>
              <a:spcAft>
                <a:spcPts val="0"/>
              </a:spcAft>
              <a:buSzPts val="1800"/>
              <a:buChar char="•"/>
              <a:defRPr sz="1800" b="0"/>
            </a:lvl1pPr>
            <a:lvl2pPr marL="914400" lvl="1" indent="-342900">
              <a:spcBef>
                <a:spcPts val="560"/>
              </a:spcBef>
              <a:spcAft>
                <a:spcPts val="0"/>
              </a:spcAft>
              <a:buSzPts val="1800"/>
              <a:buChar char="–"/>
              <a:defRPr sz="1800"/>
            </a:lvl2pPr>
            <a:lvl3pPr marL="1371600" lvl="2" indent="-342900">
              <a:spcBef>
                <a:spcPts val="480"/>
              </a:spcBef>
              <a:spcAft>
                <a:spcPts val="0"/>
              </a:spcAft>
              <a:buSzPts val="1800"/>
              <a:buChar char="•"/>
              <a:defRPr sz="1800"/>
            </a:lvl3pPr>
            <a:lvl4pPr marL="1828800" lvl="3" indent="-342900">
              <a:spcBef>
                <a:spcPts val="400"/>
              </a:spcBef>
              <a:spcAft>
                <a:spcPts val="0"/>
              </a:spcAft>
              <a:buSzPts val="1800"/>
              <a:buChar char="–"/>
              <a:defRPr sz="1800"/>
            </a:lvl4pPr>
            <a:lvl5pPr marL="2286000" lvl="4" indent="-342900">
              <a:spcBef>
                <a:spcPts val="400"/>
              </a:spcBef>
              <a:spcAft>
                <a:spcPts val="0"/>
              </a:spcAft>
              <a:buSzPts val="1800"/>
              <a:buChar char="»"/>
              <a:defRPr sz="1800"/>
            </a:lvl5pPr>
            <a:lvl6pPr marL="2743200" lvl="5" indent="-342900">
              <a:spcBef>
                <a:spcPts val="400"/>
              </a:spcBef>
              <a:spcAft>
                <a:spcPts val="0"/>
              </a:spcAft>
              <a:buSzPts val="1800"/>
              <a:buChar char="•"/>
              <a:defRPr sz="1800"/>
            </a:lvl6pPr>
            <a:lvl7pPr marL="3200400" lvl="6" indent="-342900">
              <a:spcBef>
                <a:spcPts val="400"/>
              </a:spcBef>
              <a:spcAft>
                <a:spcPts val="0"/>
              </a:spcAft>
              <a:buSzPts val="1800"/>
              <a:buChar char="•"/>
              <a:defRPr sz="1800"/>
            </a:lvl7pPr>
            <a:lvl8pPr marL="3657600" lvl="7" indent="-342900">
              <a:spcBef>
                <a:spcPts val="400"/>
              </a:spcBef>
              <a:spcAft>
                <a:spcPts val="0"/>
              </a:spcAft>
              <a:buSzPts val="1800"/>
              <a:buChar char="•"/>
              <a:defRPr sz="1800"/>
            </a:lvl8pPr>
            <a:lvl9pPr marL="4114800" lvl="8" indent="-342900">
              <a:spcBef>
                <a:spcPts val="400"/>
              </a:spcBef>
              <a:spcAft>
                <a:spcPts val="0"/>
              </a:spcAft>
              <a:buSzPts val="1800"/>
              <a:buChar char="•"/>
              <a:defRPr sz="1800"/>
            </a:lvl9pPr>
          </a:lstStyle>
          <a:p>
            <a:endParaRPr/>
          </a:p>
        </p:txBody>
      </p:sp>
      <p:sp>
        <p:nvSpPr>
          <p:cNvPr id="84" name="Google Shape;84;p7"/>
          <p:cNvSpPr txBox="1">
            <a:spLocks noGrp="1"/>
          </p:cNvSpPr>
          <p:nvPr>
            <p:ph type="body" idx="2"/>
          </p:nvPr>
        </p:nvSpPr>
        <p:spPr>
          <a:xfrm>
            <a:off x="10401500" y="629100"/>
            <a:ext cx="1590600" cy="277200"/>
          </a:xfrm>
          <a:prstGeom prst="rect">
            <a:avLst/>
          </a:prstGeom>
        </p:spPr>
        <p:txBody>
          <a:bodyPr spcFirstLastPara="1" wrap="square" lIns="91425" tIns="45700" rIns="91425" bIns="45700" anchor="t" anchorCtr="0">
            <a:normAutofit/>
          </a:bodyPr>
          <a:lstStyle>
            <a:lvl1pPr marL="457200" lvl="0" indent="-342900" rtl="0">
              <a:spcBef>
                <a:spcPts val="640"/>
              </a:spcBef>
              <a:spcAft>
                <a:spcPts val="0"/>
              </a:spcAft>
              <a:buSzPts val="1800"/>
              <a:buChar char="•"/>
              <a:defRPr sz="1800" b="0"/>
            </a:lvl1pPr>
            <a:lvl2pPr marL="914400" lvl="1" indent="-342900" rtl="0">
              <a:spcBef>
                <a:spcPts val="560"/>
              </a:spcBef>
              <a:spcAft>
                <a:spcPts val="0"/>
              </a:spcAft>
              <a:buSzPts val="1800"/>
              <a:buChar char="–"/>
              <a:defRPr sz="1800"/>
            </a:lvl2pPr>
            <a:lvl3pPr marL="1371600" lvl="2" indent="-342900" rtl="0">
              <a:spcBef>
                <a:spcPts val="480"/>
              </a:spcBef>
              <a:spcAft>
                <a:spcPts val="0"/>
              </a:spcAft>
              <a:buSzPts val="1800"/>
              <a:buChar char="•"/>
              <a:defRPr sz="1800"/>
            </a:lvl3pPr>
            <a:lvl4pPr marL="1828800" lvl="3" indent="-342900" rtl="0">
              <a:spcBef>
                <a:spcPts val="400"/>
              </a:spcBef>
              <a:spcAft>
                <a:spcPts val="0"/>
              </a:spcAft>
              <a:buSzPts val="1800"/>
              <a:buChar char="–"/>
              <a:defRPr sz="1800"/>
            </a:lvl4pPr>
            <a:lvl5pPr marL="2286000" lvl="4" indent="-342900" rtl="0">
              <a:spcBef>
                <a:spcPts val="400"/>
              </a:spcBef>
              <a:spcAft>
                <a:spcPts val="0"/>
              </a:spcAft>
              <a:buSzPts val="1800"/>
              <a:buChar char="»"/>
              <a:defRPr sz="1800"/>
            </a:lvl5pPr>
            <a:lvl6pPr marL="2743200" lvl="5" indent="-342900" rtl="0">
              <a:spcBef>
                <a:spcPts val="400"/>
              </a:spcBef>
              <a:spcAft>
                <a:spcPts val="0"/>
              </a:spcAft>
              <a:buSzPts val="1800"/>
              <a:buChar char="•"/>
              <a:defRPr sz="1800"/>
            </a:lvl6pPr>
            <a:lvl7pPr marL="3200400" lvl="6" indent="-342900" rtl="0">
              <a:spcBef>
                <a:spcPts val="400"/>
              </a:spcBef>
              <a:spcAft>
                <a:spcPts val="0"/>
              </a:spcAft>
              <a:buSzPts val="1800"/>
              <a:buChar char="•"/>
              <a:defRPr sz="1800"/>
            </a:lvl7pPr>
            <a:lvl8pPr marL="3657600" lvl="7" indent="-342900" rtl="0">
              <a:spcBef>
                <a:spcPts val="400"/>
              </a:spcBef>
              <a:spcAft>
                <a:spcPts val="0"/>
              </a:spcAft>
              <a:buSzPts val="1800"/>
              <a:buChar char="•"/>
              <a:defRPr sz="1800"/>
            </a:lvl8pPr>
            <a:lvl9pPr marL="4114800" lvl="8" indent="-342900" rtl="0">
              <a:spcBef>
                <a:spcPts val="400"/>
              </a:spcBef>
              <a:spcAft>
                <a:spcPts val="0"/>
              </a:spcAft>
              <a:buSzPts val="1800"/>
              <a:buChar char="•"/>
              <a:defRPr sz="1800"/>
            </a:lvl9pPr>
          </a:lstStyle>
          <a:p>
            <a:endParaRPr/>
          </a:p>
        </p:txBody>
      </p:sp>
      <p:sp>
        <p:nvSpPr>
          <p:cNvPr id="85" name="Google Shape;85;p7"/>
          <p:cNvSpPr txBox="1">
            <a:spLocks noGrp="1"/>
          </p:cNvSpPr>
          <p:nvPr>
            <p:ph type="body" idx="3"/>
          </p:nvPr>
        </p:nvSpPr>
        <p:spPr>
          <a:xfrm>
            <a:off x="13037088" y="629100"/>
            <a:ext cx="1590600" cy="277200"/>
          </a:xfrm>
          <a:prstGeom prst="rect">
            <a:avLst/>
          </a:prstGeom>
        </p:spPr>
        <p:txBody>
          <a:bodyPr spcFirstLastPara="1" wrap="square" lIns="91425" tIns="45700" rIns="91425" bIns="45700" anchor="t" anchorCtr="0">
            <a:normAutofit/>
          </a:bodyPr>
          <a:lstStyle>
            <a:lvl1pPr marL="457200" lvl="0" indent="-342900" rtl="0">
              <a:spcBef>
                <a:spcPts val="640"/>
              </a:spcBef>
              <a:spcAft>
                <a:spcPts val="0"/>
              </a:spcAft>
              <a:buSzPts val="1800"/>
              <a:buChar char="•"/>
              <a:defRPr sz="1800" b="0"/>
            </a:lvl1pPr>
            <a:lvl2pPr marL="914400" lvl="1" indent="-342900" rtl="0">
              <a:spcBef>
                <a:spcPts val="560"/>
              </a:spcBef>
              <a:spcAft>
                <a:spcPts val="0"/>
              </a:spcAft>
              <a:buSzPts val="1800"/>
              <a:buChar char="–"/>
              <a:defRPr sz="1800"/>
            </a:lvl2pPr>
            <a:lvl3pPr marL="1371600" lvl="2" indent="-342900" rtl="0">
              <a:spcBef>
                <a:spcPts val="480"/>
              </a:spcBef>
              <a:spcAft>
                <a:spcPts val="0"/>
              </a:spcAft>
              <a:buSzPts val="1800"/>
              <a:buChar char="•"/>
              <a:defRPr sz="1800"/>
            </a:lvl3pPr>
            <a:lvl4pPr marL="1828800" lvl="3" indent="-342900" rtl="0">
              <a:spcBef>
                <a:spcPts val="400"/>
              </a:spcBef>
              <a:spcAft>
                <a:spcPts val="0"/>
              </a:spcAft>
              <a:buSzPts val="1800"/>
              <a:buChar char="–"/>
              <a:defRPr sz="1800"/>
            </a:lvl4pPr>
            <a:lvl5pPr marL="2286000" lvl="4" indent="-342900" rtl="0">
              <a:spcBef>
                <a:spcPts val="400"/>
              </a:spcBef>
              <a:spcAft>
                <a:spcPts val="0"/>
              </a:spcAft>
              <a:buSzPts val="1800"/>
              <a:buChar char="»"/>
              <a:defRPr sz="1800"/>
            </a:lvl5pPr>
            <a:lvl6pPr marL="2743200" lvl="5" indent="-342900" rtl="0">
              <a:spcBef>
                <a:spcPts val="400"/>
              </a:spcBef>
              <a:spcAft>
                <a:spcPts val="0"/>
              </a:spcAft>
              <a:buSzPts val="1800"/>
              <a:buChar char="•"/>
              <a:defRPr sz="1800"/>
            </a:lvl6pPr>
            <a:lvl7pPr marL="3200400" lvl="6" indent="-342900" rtl="0">
              <a:spcBef>
                <a:spcPts val="400"/>
              </a:spcBef>
              <a:spcAft>
                <a:spcPts val="0"/>
              </a:spcAft>
              <a:buSzPts val="1800"/>
              <a:buChar char="•"/>
              <a:defRPr sz="1800"/>
            </a:lvl7pPr>
            <a:lvl8pPr marL="3657600" lvl="7" indent="-342900" rtl="0">
              <a:spcBef>
                <a:spcPts val="400"/>
              </a:spcBef>
              <a:spcAft>
                <a:spcPts val="0"/>
              </a:spcAft>
              <a:buSzPts val="1800"/>
              <a:buChar char="•"/>
              <a:defRPr sz="1800"/>
            </a:lvl8pPr>
            <a:lvl9pPr marL="4114800" lvl="8" indent="-342900" rtl="0">
              <a:spcBef>
                <a:spcPts val="400"/>
              </a:spcBef>
              <a:spcAft>
                <a:spcPts val="0"/>
              </a:spcAft>
              <a:buSzPts val="1800"/>
              <a:buChar char="•"/>
              <a:defRPr sz="1800"/>
            </a:lvl9pPr>
          </a:lstStyle>
          <a:p>
            <a:endParaRPr/>
          </a:p>
        </p:txBody>
      </p:sp>
      <p:sp>
        <p:nvSpPr>
          <p:cNvPr id="86" name="Google Shape;86;p7"/>
          <p:cNvSpPr txBox="1">
            <a:spLocks noGrp="1"/>
          </p:cNvSpPr>
          <p:nvPr>
            <p:ph type="body" idx="4"/>
          </p:nvPr>
        </p:nvSpPr>
        <p:spPr>
          <a:xfrm>
            <a:off x="15672688" y="629100"/>
            <a:ext cx="1590600" cy="277200"/>
          </a:xfrm>
          <a:prstGeom prst="rect">
            <a:avLst/>
          </a:prstGeom>
        </p:spPr>
        <p:txBody>
          <a:bodyPr spcFirstLastPara="1" wrap="square" lIns="91425" tIns="45700" rIns="91425" bIns="45700" anchor="t" anchorCtr="0">
            <a:normAutofit/>
          </a:bodyPr>
          <a:lstStyle>
            <a:lvl1pPr marL="457200" lvl="0" indent="-342900" rtl="0">
              <a:spcBef>
                <a:spcPts val="640"/>
              </a:spcBef>
              <a:spcAft>
                <a:spcPts val="0"/>
              </a:spcAft>
              <a:buSzPts val="1800"/>
              <a:buChar char="•"/>
              <a:defRPr sz="1800" b="0"/>
            </a:lvl1pPr>
            <a:lvl2pPr marL="914400" lvl="1" indent="-342900" rtl="0">
              <a:spcBef>
                <a:spcPts val="560"/>
              </a:spcBef>
              <a:spcAft>
                <a:spcPts val="0"/>
              </a:spcAft>
              <a:buSzPts val="1800"/>
              <a:buChar char="–"/>
              <a:defRPr sz="1800"/>
            </a:lvl2pPr>
            <a:lvl3pPr marL="1371600" lvl="2" indent="-342900" rtl="0">
              <a:spcBef>
                <a:spcPts val="480"/>
              </a:spcBef>
              <a:spcAft>
                <a:spcPts val="0"/>
              </a:spcAft>
              <a:buSzPts val="1800"/>
              <a:buChar char="•"/>
              <a:defRPr sz="1800"/>
            </a:lvl3pPr>
            <a:lvl4pPr marL="1828800" lvl="3" indent="-342900" rtl="0">
              <a:spcBef>
                <a:spcPts val="400"/>
              </a:spcBef>
              <a:spcAft>
                <a:spcPts val="0"/>
              </a:spcAft>
              <a:buSzPts val="1800"/>
              <a:buChar char="–"/>
              <a:defRPr sz="1800"/>
            </a:lvl4pPr>
            <a:lvl5pPr marL="2286000" lvl="4" indent="-342900" rtl="0">
              <a:spcBef>
                <a:spcPts val="400"/>
              </a:spcBef>
              <a:spcAft>
                <a:spcPts val="0"/>
              </a:spcAft>
              <a:buSzPts val="1800"/>
              <a:buChar char="»"/>
              <a:defRPr sz="1800"/>
            </a:lvl5pPr>
            <a:lvl6pPr marL="2743200" lvl="5" indent="-342900" rtl="0">
              <a:spcBef>
                <a:spcPts val="400"/>
              </a:spcBef>
              <a:spcAft>
                <a:spcPts val="0"/>
              </a:spcAft>
              <a:buSzPts val="1800"/>
              <a:buChar char="•"/>
              <a:defRPr sz="1800"/>
            </a:lvl6pPr>
            <a:lvl7pPr marL="3200400" lvl="6" indent="-342900" rtl="0">
              <a:spcBef>
                <a:spcPts val="400"/>
              </a:spcBef>
              <a:spcAft>
                <a:spcPts val="0"/>
              </a:spcAft>
              <a:buSzPts val="1800"/>
              <a:buChar char="•"/>
              <a:defRPr sz="1800"/>
            </a:lvl7pPr>
            <a:lvl8pPr marL="3657600" lvl="7" indent="-342900" rtl="0">
              <a:spcBef>
                <a:spcPts val="400"/>
              </a:spcBef>
              <a:spcAft>
                <a:spcPts val="0"/>
              </a:spcAft>
              <a:buSzPts val="1800"/>
              <a:buChar char="•"/>
              <a:defRPr sz="1800"/>
            </a:lvl8pPr>
            <a:lvl9pPr marL="4114800" lvl="8" indent="-342900" rtl="0">
              <a:spcBef>
                <a:spcPts val="400"/>
              </a:spcBef>
              <a:spcAft>
                <a:spcPts val="0"/>
              </a:spcAft>
              <a:buSzPts val="1800"/>
              <a:buChar char="•"/>
              <a:defRPr sz="1800"/>
            </a:lvl9pPr>
          </a:lstStyle>
          <a:p>
            <a:endParaRPr/>
          </a:p>
        </p:txBody>
      </p:sp>
      <p:sp>
        <p:nvSpPr>
          <p:cNvPr id="87" name="Google Shape;87;p7"/>
          <p:cNvSpPr/>
          <p:nvPr/>
        </p:nvSpPr>
        <p:spPr>
          <a:xfrm rot="-5400000">
            <a:off x="1101231" y="6746314"/>
            <a:ext cx="15086976" cy="7277885"/>
          </a:xfrm>
          <a:custGeom>
            <a:avLst/>
            <a:gdLst/>
            <a:ahLst/>
            <a:cxnLst/>
            <a:rect l="l" t="t" r="r" b="b"/>
            <a:pathLst>
              <a:path w="15086976" h="7277885" extrusionOk="0">
                <a:moveTo>
                  <a:pt x="0" y="0"/>
                </a:moveTo>
                <a:lnTo>
                  <a:pt x="15086975" y="0"/>
                </a:lnTo>
                <a:lnTo>
                  <a:pt x="15086975" y="7277885"/>
                </a:lnTo>
                <a:lnTo>
                  <a:pt x="0" y="7277885"/>
                </a:lnTo>
                <a:lnTo>
                  <a:pt x="0" y="0"/>
                </a:lnTo>
                <a:close/>
              </a:path>
            </a:pathLst>
          </a:custGeom>
          <a:blipFill rotWithShape="1">
            <a:blip r:embed="rId2">
              <a:alphaModFix/>
            </a:blip>
            <a:stretch>
              <a:fillRect l="-103871" t="-175222" r="-105591" b="-148183"/>
            </a:stretch>
          </a:blipFill>
          <a:ln>
            <a:noFill/>
          </a:ln>
        </p:spPr>
      </p:sp>
      <p:grpSp>
        <p:nvGrpSpPr>
          <p:cNvPr id="88" name="Google Shape;88;p7"/>
          <p:cNvGrpSpPr/>
          <p:nvPr/>
        </p:nvGrpSpPr>
        <p:grpSpPr>
          <a:xfrm>
            <a:off x="12651843" y="3204990"/>
            <a:ext cx="4911566" cy="3037543"/>
            <a:chOff x="0" y="-38100"/>
            <a:chExt cx="1375866" cy="850900"/>
          </a:xfrm>
        </p:grpSpPr>
        <p:sp>
          <p:nvSpPr>
            <p:cNvPr id="89" name="Google Shape;89;p7"/>
            <p:cNvSpPr/>
            <p:nvPr/>
          </p:nvSpPr>
          <p:spPr>
            <a:xfrm>
              <a:off x="0" y="0"/>
              <a:ext cx="1375866" cy="812800"/>
            </a:xfrm>
            <a:custGeom>
              <a:avLst/>
              <a:gdLst/>
              <a:ahLst/>
              <a:cxnLst/>
              <a:rect l="l" t="t" r="r" b="b"/>
              <a:pathLst>
                <a:path w="1375866" h="812800" extrusionOk="0">
                  <a:moveTo>
                    <a:pt x="80389" y="0"/>
                  </a:moveTo>
                  <a:lnTo>
                    <a:pt x="1295477" y="0"/>
                  </a:lnTo>
                  <a:cubicBezTo>
                    <a:pt x="1316797" y="0"/>
                    <a:pt x="1337245" y="8469"/>
                    <a:pt x="1352320" y="23545"/>
                  </a:cubicBezTo>
                  <a:cubicBezTo>
                    <a:pt x="1367396" y="38621"/>
                    <a:pt x="1375866" y="59068"/>
                    <a:pt x="1375866" y="80389"/>
                  </a:cubicBezTo>
                  <a:lnTo>
                    <a:pt x="1375866" y="732411"/>
                  </a:lnTo>
                  <a:cubicBezTo>
                    <a:pt x="1375866" y="753732"/>
                    <a:pt x="1367396" y="774179"/>
                    <a:pt x="1352320" y="789255"/>
                  </a:cubicBezTo>
                  <a:cubicBezTo>
                    <a:pt x="1337245" y="804331"/>
                    <a:pt x="1316797" y="812800"/>
                    <a:pt x="1295477" y="812800"/>
                  </a:cubicBezTo>
                  <a:lnTo>
                    <a:pt x="80389" y="812800"/>
                  </a:lnTo>
                  <a:cubicBezTo>
                    <a:pt x="59068" y="812800"/>
                    <a:pt x="38621" y="804331"/>
                    <a:pt x="23545" y="789255"/>
                  </a:cubicBezTo>
                  <a:cubicBezTo>
                    <a:pt x="8469" y="774179"/>
                    <a:pt x="0" y="753732"/>
                    <a:pt x="0" y="732411"/>
                  </a:cubicBezTo>
                  <a:lnTo>
                    <a:pt x="0" y="80389"/>
                  </a:lnTo>
                  <a:cubicBezTo>
                    <a:pt x="0" y="59068"/>
                    <a:pt x="8469" y="38621"/>
                    <a:pt x="23545" y="23545"/>
                  </a:cubicBezTo>
                  <a:cubicBezTo>
                    <a:pt x="38621" y="8469"/>
                    <a:pt x="59068" y="0"/>
                    <a:pt x="80389"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txBox="1"/>
            <p:nvPr/>
          </p:nvSpPr>
          <p:spPr>
            <a:xfrm>
              <a:off x="0" y="-38100"/>
              <a:ext cx="13758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1" name="Google Shape;91;p7"/>
          <p:cNvGrpSpPr/>
          <p:nvPr/>
        </p:nvGrpSpPr>
        <p:grpSpPr>
          <a:xfrm>
            <a:off x="12651843" y="6531731"/>
            <a:ext cx="4911566" cy="3037543"/>
            <a:chOff x="0" y="-38100"/>
            <a:chExt cx="1375866" cy="850900"/>
          </a:xfrm>
        </p:grpSpPr>
        <p:sp>
          <p:nvSpPr>
            <p:cNvPr id="92" name="Google Shape;92;p7"/>
            <p:cNvSpPr/>
            <p:nvPr/>
          </p:nvSpPr>
          <p:spPr>
            <a:xfrm>
              <a:off x="0" y="0"/>
              <a:ext cx="1375866" cy="812800"/>
            </a:xfrm>
            <a:custGeom>
              <a:avLst/>
              <a:gdLst/>
              <a:ahLst/>
              <a:cxnLst/>
              <a:rect l="l" t="t" r="r" b="b"/>
              <a:pathLst>
                <a:path w="1375866" h="812800" extrusionOk="0">
                  <a:moveTo>
                    <a:pt x="80389" y="0"/>
                  </a:moveTo>
                  <a:lnTo>
                    <a:pt x="1295477" y="0"/>
                  </a:lnTo>
                  <a:cubicBezTo>
                    <a:pt x="1316797" y="0"/>
                    <a:pt x="1337245" y="8469"/>
                    <a:pt x="1352320" y="23545"/>
                  </a:cubicBezTo>
                  <a:cubicBezTo>
                    <a:pt x="1367396" y="38621"/>
                    <a:pt x="1375866" y="59068"/>
                    <a:pt x="1375866" y="80389"/>
                  </a:cubicBezTo>
                  <a:lnTo>
                    <a:pt x="1375866" y="732411"/>
                  </a:lnTo>
                  <a:cubicBezTo>
                    <a:pt x="1375866" y="753732"/>
                    <a:pt x="1367396" y="774179"/>
                    <a:pt x="1352320" y="789255"/>
                  </a:cubicBezTo>
                  <a:cubicBezTo>
                    <a:pt x="1337245" y="804331"/>
                    <a:pt x="1316797" y="812800"/>
                    <a:pt x="1295477" y="812800"/>
                  </a:cubicBezTo>
                  <a:lnTo>
                    <a:pt x="80389" y="812800"/>
                  </a:lnTo>
                  <a:cubicBezTo>
                    <a:pt x="59068" y="812800"/>
                    <a:pt x="38621" y="804331"/>
                    <a:pt x="23545" y="789255"/>
                  </a:cubicBezTo>
                  <a:cubicBezTo>
                    <a:pt x="8469" y="774179"/>
                    <a:pt x="0" y="753732"/>
                    <a:pt x="0" y="732411"/>
                  </a:cubicBezTo>
                  <a:lnTo>
                    <a:pt x="0" y="80389"/>
                  </a:lnTo>
                  <a:cubicBezTo>
                    <a:pt x="0" y="59068"/>
                    <a:pt x="8469" y="38621"/>
                    <a:pt x="23545" y="23545"/>
                  </a:cubicBezTo>
                  <a:cubicBezTo>
                    <a:pt x="38621" y="8469"/>
                    <a:pt x="59068" y="0"/>
                    <a:pt x="803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txBox="1"/>
            <p:nvPr/>
          </p:nvSpPr>
          <p:spPr>
            <a:xfrm>
              <a:off x="0" y="-38100"/>
              <a:ext cx="1375800" cy="8508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4" name="Google Shape;94;p7"/>
          <p:cNvGrpSpPr/>
          <p:nvPr/>
        </p:nvGrpSpPr>
        <p:grpSpPr>
          <a:xfrm>
            <a:off x="12709268" y="344937"/>
            <a:ext cx="2246246" cy="683765"/>
            <a:chOff x="0" y="-38100"/>
            <a:chExt cx="591600" cy="180085"/>
          </a:xfrm>
        </p:grpSpPr>
        <p:sp>
          <p:nvSpPr>
            <p:cNvPr id="95" name="Google Shape;95;p7"/>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txBox="1"/>
            <p:nvPr/>
          </p:nvSpPr>
          <p:spPr>
            <a:xfrm>
              <a:off x="0" y="-38100"/>
              <a:ext cx="591600" cy="180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97" name="Google Shape;97;p7"/>
          <p:cNvGrpSpPr/>
          <p:nvPr/>
        </p:nvGrpSpPr>
        <p:grpSpPr>
          <a:xfrm>
            <a:off x="15317628" y="344937"/>
            <a:ext cx="2246246" cy="683765"/>
            <a:chOff x="0" y="-38100"/>
            <a:chExt cx="591600" cy="180085"/>
          </a:xfrm>
        </p:grpSpPr>
        <p:sp>
          <p:nvSpPr>
            <p:cNvPr id="98" name="Google Shape;98;p7"/>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txBox="1"/>
            <p:nvPr/>
          </p:nvSpPr>
          <p:spPr>
            <a:xfrm>
              <a:off x="0" y="-38100"/>
              <a:ext cx="591600" cy="180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100" name="Google Shape;100;p7"/>
          <p:cNvCxnSpPr/>
          <p:nvPr/>
        </p:nvCxnSpPr>
        <p:spPr>
          <a:xfrm>
            <a:off x="5741916" y="749625"/>
            <a:ext cx="3872400" cy="0"/>
          </a:xfrm>
          <a:prstGeom prst="straightConnector1">
            <a:avLst/>
          </a:prstGeom>
          <a:noFill/>
          <a:ln w="19050" cap="flat" cmpd="sng">
            <a:solidFill>
              <a:srgbClr val="A6A6A6"/>
            </a:solidFill>
            <a:prstDash val="solid"/>
            <a:round/>
            <a:headEnd type="none" w="sm" len="sm"/>
            <a:tailEnd type="none" w="sm" len="sm"/>
          </a:ln>
        </p:spPr>
      </p:cxnSp>
      <p:sp>
        <p:nvSpPr>
          <p:cNvPr id="101" name="Google Shape;101;p7"/>
          <p:cNvSpPr txBox="1">
            <a:spLocks noGrp="1"/>
          </p:cNvSpPr>
          <p:nvPr>
            <p:ph type="title"/>
          </p:nvPr>
        </p:nvSpPr>
        <p:spPr>
          <a:xfrm>
            <a:off x="744325" y="3786525"/>
            <a:ext cx="4665300" cy="2633700"/>
          </a:xfrm>
          <a:prstGeom prst="rect">
            <a:avLst/>
          </a:prstGeom>
        </p:spPr>
        <p:txBody>
          <a:bodyPr spcFirstLastPara="1" wrap="square" lIns="91425" tIns="45700" rIns="91425" bIns="45700" anchor="t" anchorCtr="0">
            <a:normAutofit/>
          </a:bodyPr>
          <a:lstStyle>
            <a:lvl1pPr lvl="0">
              <a:spcBef>
                <a:spcPts val="0"/>
              </a:spcBef>
              <a:spcAft>
                <a:spcPts val="0"/>
              </a:spcAft>
              <a:buSzPts val="9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7"/>
          <p:cNvSpPr txBox="1">
            <a:spLocks noGrp="1"/>
          </p:cNvSpPr>
          <p:nvPr>
            <p:ph type="body" idx="5"/>
          </p:nvPr>
        </p:nvSpPr>
        <p:spPr>
          <a:xfrm>
            <a:off x="763425" y="7050125"/>
            <a:ext cx="4646400" cy="2614800"/>
          </a:xfrm>
          <a:prstGeom prst="rect">
            <a:avLst/>
          </a:prstGeom>
        </p:spPr>
        <p:txBody>
          <a:bodyPr spcFirstLastPara="1" wrap="square" lIns="91425" tIns="45700" rIns="91425" bIns="45700" anchor="t" anchorCtr="0">
            <a:normAutofit/>
          </a:bodyPr>
          <a:lstStyle>
            <a:lvl1pPr marL="457200" lvl="0" indent="-368300">
              <a:spcBef>
                <a:spcPts val="640"/>
              </a:spcBef>
              <a:spcAft>
                <a:spcPts val="0"/>
              </a:spcAft>
              <a:buSzPts val="2200"/>
              <a:buChar char="•"/>
              <a:defRPr sz="2200" b="0"/>
            </a:lvl1pPr>
            <a:lvl2pPr marL="914400" lvl="1" indent="-368300">
              <a:spcBef>
                <a:spcPts val="560"/>
              </a:spcBef>
              <a:spcAft>
                <a:spcPts val="0"/>
              </a:spcAft>
              <a:buSzPts val="2200"/>
              <a:buChar char="–"/>
              <a:defRPr/>
            </a:lvl2pPr>
            <a:lvl3pPr marL="1371600" lvl="2" indent="-368300">
              <a:spcBef>
                <a:spcPts val="480"/>
              </a:spcBef>
              <a:spcAft>
                <a:spcPts val="0"/>
              </a:spcAft>
              <a:buSzPts val="2200"/>
              <a:buChar char="•"/>
              <a:defRPr/>
            </a:lvl3pPr>
            <a:lvl4pPr marL="1828800" lvl="3" indent="-368300">
              <a:spcBef>
                <a:spcPts val="400"/>
              </a:spcBef>
              <a:spcAft>
                <a:spcPts val="0"/>
              </a:spcAft>
              <a:buSzPts val="2200"/>
              <a:buChar char="–"/>
              <a:defRPr/>
            </a:lvl4pPr>
            <a:lvl5pPr marL="2286000" lvl="4" indent="-368300">
              <a:spcBef>
                <a:spcPts val="400"/>
              </a:spcBef>
              <a:spcAft>
                <a:spcPts val="0"/>
              </a:spcAft>
              <a:buSzPts val="2200"/>
              <a:buChar char="»"/>
              <a:defRPr/>
            </a:lvl5pPr>
            <a:lvl6pPr marL="2743200" lvl="5" indent="-368300">
              <a:spcBef>
                <a:spcPts val="400"/>
              </a:spcBef>
              <a:spcAft>
                <a:spcPts val="0"/>
              </a:spcAft>
              <a:buSzPts val="2200"/>
              <a:buChar char="•"/>
              <a:defRPr/>
            </a:lvl6pPr>
            <a:lvl7pPr marL="3200400" lvl="6" indent="-368300">
              <a:spcBef>
                <a:spcPts val="400"/>
              </a:spcBef>
              <a:spcAft>
                <a:spcPts val="0"/>
              </a:spcAft>
              <a:buSzPts val="2200"/>
              <a:buChar char="•"/>
              <a:defRPr/>
            </a:lvl7pPr>
            <a:lvl8pPr marL="3657600" lvl="7" indent="-368300">
              <a:spcBef>
                <a:spcPts val="400"/>
              </a:spcBef>
              <a:spcAft>
                <a:spcPts val="0"/>
              </a:spcAft>
              <a:buSzPts val="2200"/>
              <a:buChar char="•"/>
              <a:defRPr/>
            </a:lvl8pPr>
            <a:lvl9pPr marL="4114800" lvl="8" indent="-368300">
              <a:spcBef>
                <a:spcPts val="400"/>
              </a:spcBef>
              <a:spcAft>
                <a:spcPts val="0"/>
              </a:spcAft>
              <a:buSzPts val="2200"/>
              <a:buChar char="•"/>
              <a:defRPr/>
            </a:lvl9pPr>
          </a:lstStyle>
          <a:p>
            <a:endParaRPr/>
          </a:p>
        </p:txBody>
      </p:sp>
      <p:sp>
        <p:nvSpPr>
          <p:cNvPr id="103" name="Google Shape;103;p7"/>
          <p:cNvSpPr txBox="1">
            <a:spLocks noGrp="1"/>
          </p:cNvSpPr>
          <p:nvPr>
            <p:ph type="subTitle" idx="6"/>
          </p:nvPr>
        </p:nvSpPr>
        <p:spPr>
          <a:xfrm>
            <a:off x="13022175" y="3691100"/>
            <a:ext cx="4170900" cy="954300"/>
          </a:xfrm>
          <a:prstGeom prst="rect">
            <a:avLst/>
          </a:prstGeom>
        </p:spPr>
        <p:txBody>
          <a:bodyPr spcFirstLastPara="1" wrap="square" lIns="91425" tIns="45700" rIns="91425" bIns="45700" anchor="t" anchorCtr="0">
            <a:normAutofit/>
          </a:bodyPr>
          <a:lstStyle>
            <a:lvl1pPr lvl="0">
              <a:spcBef>
                <a:spcPts val="640"/>
              </a:spcBef>
              <a:spcAft>
                <a:spcPts val="0"/>
              </a:spcAft>
              <a:buSzPts val="3000"/>
              <a:buNone/>
              <a:defRPr/>
            </a:lvl1pPr>
            <a:lvl2pPr lvl="1">
              <a:spcBef>
                <a:spcPts val="560"/>
              </a:spcBef>
              <a:spcAft>
                <a:spcPts val="0"/>
              </a:spcAft>
              <a:buSzPts val="2200"/>
              <a:buNone/>
              <a:defRPr/>
            </a:lvl2pPr>
            <a:lvl3pPr lvl="2">
              <a:spcBef>
                <a:spcPts val="480"/>
              </a:spcBef>
              <a:spcAft>
                <a:spcPts val="0"/>
              </a:spcAft>
              <a:buSzPts val="2200"/>
              <a:buNone/>
              <a:defRPr/>
            </a:lvl3pPr>
            <a:lvl4pPr lvl="3">
              <a:spcBef>
                <a:spcPts val="400"/>
              </a:spcBef>
              <a:spcAft>
                <a:spcPts val="0"/>
              </a:spcAft>
              <a:buSzPts val="2200"/>
              <a:buNone/>
              <a:defRPr/>
            </a:lvl4pPr>
            <a:lvl5pPr lvl="4">
              <a:spcBef>
                <a:spcPts val="400"/>
              </a:spcBef>
              <a:spcAft>
                <a:spcPts val="0"/>
              </a:spcAft>
              <a:buSzPts val="2200"/>
              <a:buNone/>
              <a:defRPr/>
            </a:lvl5pPr>
            <a:lvl6pPr lvl="5">
              <a:spcBef>
                <a:spcPts val="400"/>
              </a:spcBef>
              <a:spcAft>
                <a:spcPts val="0"/>
              </a:spcAft>
              <a:buSzPts val="2200"/>
              <a:buNone/>
              <a:defRPr/>
            </a:lvl6pPr>
            <a:lvl7pPr lvl="6">
              <a:spcBef>
                <a:spcPts val="400"/>
              </a:spcBef>
              <a:spcAft>
                <a:spcPts val="0"/>
              </a:spcAft>
              <a:buSzPts val="2200"/>
              <a:buNone/>
              <a:defRPr/>
            </a:lvl7pPr>
            <a:lvl8pPr lvl="7">
              <a:spcBef>
                <a:spcPts val="400"/>
              </a:spcBef>
              <a:spcAft>
                <a:spcPts val="0"/>
              </a:spcAft>
              <a:buSzPts val="2200"/>
              <a:buNone/>
              <a:defRPr/>
            </a:lvl8pPr>
            <a:lvl9pPr lvl="8">
              <a:spcBef>
                <a:spcPts val="400"/>
              </a:spcBef>
              <a:spcAft>
                <a:spcPts val="0"/>
              </a:spcAft>
              <a:buSzPts val="2200"/>
              <a:buNone/>
              <a:defRPr/>
            </a:lvl9pPr>
          </a:lstStyle>
          <a:p>
            <a:endParaRPr/>
          </a:p>
        </p:txBody>
      </p:sp>
      <p:sp>
        <p:nvSpPr>
          <p:cNvPr id="104" name="Google Shape;104;p7"/>
          <p:cNvSpPr txBox="1">
            <a:spLocks noGrp="1"/>
          </p:cNvSpPr>
          <p:nvPr>
            <p:ph type="body" idx="7"/>
          </p:nvPr>
        </p:nvSpPr>
        <p:spPr>
          <a:xfrm>
            <a:off x="13022175" y="4893475"/>
            <a:ext cx="4132500" cy="1049700"/>
          </a:xfrm>
          <a:prstGeom prst="rect">
            <a:avLst/>
          </a:prstGeom>
        </p:spPr>
        <p:txBody>
          <a:bodyPr spcFirstLastPara="1" wrap="square" lIns="91425" tIns="45700" rIns="91425" bIns="45700" anchor="t" anchorCtr="0">
            <a:normAutofit/>
          </a:bodyPr>
          <a:lstStyle>
            <a:lvl1pPr marL="457200" lvl="0" indent="-368300">
              <a:spcBef>
                <a:spcPts val="640"/>
              </a:spcBef>
              <a:spcAft>
                <a:spcPts val="0"/>
              </a:spcAft>
              <a:buSzPts val="2200"/>
              <a:buChar char="•"/>
              <a:defRPr sz="2200" b="0"/>
            </a:lvl1pPr>
            <a:lvl2pPr marL="914400" lvl="1" indent="-368300">
              <a:spcBef>
                <a:spcPts val="560"/>
              </a:spcBef>
              <a:spcAft>
                <a:spcPts val="0"/>
              </a:spcAft>
              <a:buSzPts val="2200"/>
              <a:buChar char="–"/>
              <a:defRPr/>
            </a:lvl2pPr>
            <a:lvl3pPr marL="1371600" lvl="2" indent="-368300">
              <a:spcBef>
                <a:spcPts val="480"/>
              </a:spcBef>
              <a:spcAft>
                <a:spcPts val="0"/>
              </a:spcAft>
              <a:buSzPts val="2200"/>
              <a:buChar char="•"/>
              <a:defRPr/>
            </a:lvl3pPr>
            <a:lvl4pPr marL="1828800" lvl="3" indent="-368300">
              <a:spcBef>
                <a:spcPts val="400"/>
              </a:spcBef>
              <a:spcAft>
                <a:spcPts val="0"/>
              </a:spcAft>
              <a:buSzPts val="2200"/>
              <a:buChar char="–"/>
              <a:defRPr/>
            </a:lvl4pPr>
            <a:lvl5pPr marL="2286000" lvl="4" indent="-368300">
              <a:spcBef>
                <a:spcPts val="400"/>
              </a:spcBef>
              <a:spcAft>
                <a:spcPts val="0"/>
              </a:spcAft>
              <a:buSzPts val="2200"/>
              <a:buChar char="»"/>
              <a:defRPr/>
            </a:lvl5pPr>
            <a:lvl6pPr marL="2743200" lvl="5" indent="-368300">
              <a:spcBef>
                <a:spcPts val="400"/>
              </a:spcBef>
              <a:spcAft>
                <a:spcPts val="0"/>
              </a:spcAft>
              <a:buSzPts val="2200"/>
              <a:buChar char="•"/>
              <a:defRPr/>
            </a:lvl6pPr>
            <a:lvl7pPr marL="3200400" lvl="6" indent="-368300">
              <a:spcBef>
                <a:spcPts val="400"/>
              </a:spcBef>
              <a:spcAft>
                <a:spcPts val="0"/>
              </a:spcAft>
              <a:buSzPts val="2200"/>
              <a:buChar char="•"/>
              <a:defRPr/>
            </a:lvl7pPr>
            <a:lvl8pPr marL="3657600" lvl="7" indent="-368300">
              <a:spcBef>
                <a:spcPts val="400"/>
              </a:spcBef>
              <a:spcAft>
                <a:spcPts val="0"/>
              </a:spcAft>
              <a:buSzPts val="2200"/>
              <a:buChar char="•"/>
              <a:defRPr/>
            </a:lvl8pPr>
            <a:lvl9pPr marL="4114800" lvl="8" indent="-368300">
              <a:spcBef>
                <a:spcPts val="400"/>
              </a:spcBef>
              <a:spcAft>
                <a:spcPts val="0"/>
              </a:spcAft>
              <a:buSzPts val="2200"/>
              <a:buChar char="•"/>
              <a:defRPr/>
            </a:lvl9pPr>
          </a:lstStyle>
          <a:p>
            <a:endParaRPr/>
          </a:p>
        </p:txBody>
      </p:sp>
      <p:sp>
        <p:nvSpPr>
          <p:cNvPr id="105" name="Google Shape;105;p7"/>
          <p:cNvSpPr txBox="1">
            <a:spLocks noGrp="1"/>
          </p:cNvSpPr>
          <p:nvPr>
            <p:ph type="subTitle" idx="8"/>
          </p:nvPr>
        </p:nvSpPr>
        <p:spPr>
          <a:xfrm>
            <a:off x="13022175" y="7050125"/>
            <a:ext cx="4170900" cy="954300"/>
          </a:xfrm>
          <a:prstGeom prst="rect">
            <a:avLst/>
          </a:prstGeom>
        </p:spPr>
        <p:txBody>
          <a:bodyPr spcFirstLastPara="1" wrap="square" lIns="91425" tIns="45700" rIns="91425" bIns="45700" anchor="t" anchorCtr="0">
            <a:normAutofit/>
          </a:bodyPr>
          <a:lstStyle>
            <a:lvl1pPr lvl="0" rtl="0">
              <a:spcBef>
                <a:spcPts val="640"/>
              </a:spcBef>
              <a:spcAft>
                <a:spcPts val="0"/>
              </a:spcAft>
              <a:buClr>
                <a:schemeClr val="lt1"/>
              </a:buClr>
              <a:buSzPts val="3000"/>
              <a:buNone/>
              <a:defRPr>
                <a:solidFill>
                  <a:schemeClr val="lt1"/>
                </a:solidFill>
              </a:defRPr>
            </a:lvl1pPr>
            <a:lvl2pPr lvl="1" rtl="0">
              <a:spcBef>
                <a:spcPts val="560"/>
              </a:spcBef>
              <a:spcAft>
                <a:spcPts val="0"/>
              </a:spcAft>
              <a:buClr>
                <a:schemeClr val="lt1"/>
              </a:buClr>
              <a:buSzPts val="2200"/>
              <a:buNone/>
              <a:defRPr>
                <a:solidFill>
                  <a:schemeClr val="lt1"/>
                </a:solidFill>
              </a:defRPr>
            </a:lvl2pPr>
            <a:lvl3pPr lvl="2" rtl="0">
              <a:spcBef>
                <a:spcPts val="480"/>
              </a:spcBef>
              <a:spcAft>
                <a:spcPts val="0"/>
              </a:spcAft>
              <a:buClr>
                <a:schemeClr val="lt1"/>
              </a:buClr>
              <a:buSzPts val="2200"/>
              <a:buNone/>
              <a:defRPr>
                <a:solidFill>
                  <a:schemeClr val="lt1"/>
                </a:solidFill>
              </a:defRPr>
            </a:lvl3pPr>
            <a:lvl4pPr lvl="3" rtl="0">
              <a:spcBef>
                <a:spcPts val="400"/>
              </a:spcBef>
              <a:spcAft>
                <a:spcPts val="0"/>
              </a:spcAft>
              <a:buClr>
                <a:schemeClr val="lt1"/>
              </a:buClr>
              <a:buSzPts val="2200"/>
              <a:buNone/>
              <a:defRPr>
                <a:solidFill>
                  <a:schemeClr val="lt1"/>
                </a:solidFill>
              </a:defRPr>
            </a:lvl4pPr>
            <a:lvl5pPr lvl="4" rtl="0">
              <a:spcBef>
                <a:spcPts val="400"/>
              </a:spcBef>
              <a:spcAft>
                <a:spcPts val="0"/>
              </a:spcAft>
              <a:buClr>
                <a:schemeClr val="lt1"/>
              </a:buClr>
              <a:buSzPts val="2200"/>
              <a:buNone/>
              <a:defRPr>
                <a:solidFill>
                  <a:schemeClr val="lt1"/>
                </a:solidFill>
              </a:defRPr>
            </a:lvl5pPr>
            <a:lvl6pPr lvl="5" rtl="0">
              <a:spcBef>
                <a:spcPts val="400"/>
              </a:spcBef>
              <a:spcAft>
                <a:spcPts val="0"/>
              </a:spcAft>
              <a:buClr>
                <a:schemeClr val="lt1"/>
              </a:buClr>
              <a:buSzPts val="2200"/>
              <a:buNone/>
              <a:defRPr>
                <a:solidFill>
                  <a:schemeClr val="lt1"/>
                </a:solidFill>
              </a:defRPr>
            </a:lvl6pPr>
            <a:lvl7pPr lvl="6" rtl="0">
              <a:spcBef>
                <a:spcPts val="400"/>
              </a:spcBef>
              <a:spcAft>
                <a:spcPts val="0"/>
              </a:spcAft>
              <a:buClr>
                <a:schemeClr val="lt1"/>
              </a:buClr>
              <a:buSzPts val="2200"/>
              <a:buNone/>
              <a:defRPr>
                <a:solidFill>
                  <a:schemeClr val="lt1"/>
                </a:solidFill>
              </a:defRPr>
            </a:lvl7pPr>
            <a:lvl8pPr lvl="7" rtl="0">
              <a:spcBef>
                <a:spcPts val="400"/>
              </a:spcBef>
              <a:spcAft>
                <a:spcPts val="0"/>
              </a:spcAft>
              <a:buClr>
                <a:schemeClr val="lt1"/>
              </a:buClr>
              <a:buSzPts val="2200"/>
              <a:buNone/>
              <a:defRPr>
                <a:solidFill>
                  <a:schemeClr val="lt1"/>
                </a:solidFill>
              </a:defRPr>
            </a:lvl8pPr>
            <a:lvl9pPr lvl="8" rtl="0">
              <a:spcBef>
                <a:spcPts val="400"/>
              </a:spcBef>
              <a:spcAft>
                <a:spcPts val="0"/>
              </a:spcAft>
              <a:buClr>
                <a:schemeClr val="lt1"/>
              </a:buClr>
              <a:buSzPts val="2200"/>
              <a:buNone/>
              <a:defRPr>
                <a:solidFill>
                  <a:schemeClr val="lt1"/>
                </a:solidFill>
              </a:defRPr>
            </a:lvl9pPr>
          </a:lstStyle>
          <a:p>
            <a:endParaRPr/>
          </a:p>
        </p:txBody>
      </p:sp>
      <p:sp>
        <p:nvSpPr>
          <p:cNvPr id="106" name="Google Shape;106;p7"/>
          <p:cNvSpPr txBox="1">
            <a:spLocks noGrp="1"/>
          </p:cNvSpPr>
          <p:nvPr>
            <p:ph type="body" idx="9"/>
          </p:nvPr>
        </p:nvSpPr>
        <p:spPr>
          <a:xfrm>
            <a:off x="13022175" y="8252500"/>
            <a:ext cx="4132500" cy="1049700"/>
          </a:xfrm>
          <a:prstGeom prst="rect">
            <a:avLst/>
          </a:prstGeom>
        </p:spPr>
        <p:txBody>
          <a:bodyPr spcFirstLastPara="1" wrap="square" lIns="91425" tIns="45700" rIns="91425" bIns="45700" anchor="t" anchorCtr="0">
            <a:normAutofit/>
          </a:bodyPr>
          <a:lstStyle>
            <a:lvl1pPr marL="457200" lvl="0" indent="-368300" rtl="0">
              <a:spcBef>
                <a:spcPts val="640"/>
              </a:spcBef>
              <a:spcAft>
                <a:spcPts val="0"/>
              </a:spcAft>
              <a:buClr>
                <a:schemeClr val="lt1"/>
              </a:buClr>
              <a:buSzPts val="2200"/>
              <a:buChar char="•"/>
              <a:defRPr sz="2200" b="0">
                <a:solidFill>
                  <a:schemeClr val="lt1"/>
                </a:solidFill>
              </a:defRPr>
            </a:lvl1pPr>
            <a:lvl2pPr marL="914400" lvl="1" indent="-368300" rtl="0">
              <a:spcBef>
                <a:spcPts val="560"/>
              </a:spcBef>
              <a:spcAft>
                <a:spcPts val="0"/>
              </a:spcAft>
              <a:buClr>
                <a:schemeClr val="lt1"/>
              </a:buClr>
              <a:buSzPts val="2200"/>
              <a:buChar char="–"/>
              <a:defRPr>
                <a:solidFill>
                  <a:schemeClr val="lt1"/>
                </a:solidFill>
              </a:defRPr>
            </a:lvl2pPr>
            <a:lvl3pPr marL="1371600" lvl="2" indent="-368300" rtl="0">
              <a:spcBef>
                <a:spcPts val="480"/>
              </a:spcBef>
              <a:spcAft>
                <a:spcPts val="0"/>
              </a:spcAft>
              <a:buClr>
                <a:schemeClr val="lt1"/>
              </a:buClr>
              <a:buSzPts val="2200"/>
              <a:buChar char="•"/>
              <a:defRPr>
                <a:solidFill>
                  <a:schemeClr val="lt1"/>
                </a:solidFill>
              </a:defRPr>
            </a:lvl3pPr>
            <a:lvl4pPr marL="1828800" lvl="3" indent="-368300" rtl="0">
              <a:spcBef>
                <a:spcPts val="400"/>
              </a:spcBef>
              <a:spcAft>
                <a:spcPts val="0"/>
              </a:spcAft>
              <a:buClr>
                <a:schemeClr val="lt1"/>
              </a:buClr>
              <a:buSzPts val="2200"/>
              <a:buChar char="–"/>
              <a:defRPr>
                <a:solidFill>
                  <a:schemeClr val="lt1"/>
                </a:solidFill>
              </a:defRPr>
            </a:lvl4pPr>
            <a:lvl5pPr marL="2286000" lvl="4" indent="-368300" rtl="0">
              <a:spcBef>
                <a:spcPts val="400"/>
              </a:spcBef>
              <a:spcAft>
                <a:spcPts val="0"/>
              </a:spcAft>
              <a:buClr>
                <a:schemeClr val="lt1"/>
              </a:buClr>
              <a:buSzPts val="2200"/>
              <a:buChar char="»"/>
              <a:defRPr>
                <a:solidFill>
                  <a:schemeClr val="lt1"/>
                </a:solidFill>
              </a:defRPr>
            </a:lvl5pPr>
            <a:lvl6pPr marL="2743200" lvl="5" indent="-368300" rtl="0">
              <a:spcBef>
                <a:spcPts val="400"/>
              </a:spcBef>
              <a:spcAft>
                <a:spcPts val="0"/>
              </a:spcAft>
              <a:buClr>
                <a:schemeClr val="lt1"/>
              </a:buClr>
              <a:buSzPts val="2200"/>
              <a:buChar char="•"/>
              <a:defRPr>
                <a:solidFill>
                  <a:schemeClr val="lt1"/>
                </a:solidFill>
              </a:defRPr>
            </a:lvl6pPr>
            <a:lvl7pPr marL="3200400" lvl="6" indent="-368300" rtl="0">
              <a:spcBef>
                <a:spcPts val="400"/>
              </a:spcBef>
              <a:spcAft>
                <a:spcPts val="0"/>
              </a:spcAft>
              <a:buClr>
                <a:schemeClr val="lt1"/>
              </a:buClr>
              <a:buSzPts val="2200"/>
              <a:buChar char="•"/>
              <a:defRPr>
                <a:solidFill>
                  <a:schemeClr val="lt1"/>
                </a:solidFill>
              </a:defRPr>
            </a:lvl7pPr>
            <a:lvl8pPr marL="3657600" lvl="7" indent="-368300" rtl="0">
              <a:spcBef>
                <a:spcPts val="400"/>
              </a:spcBef>
              <a:spcAft>
                <a:spcPts val="0"/>
              </a:spcAft>
              <a:buClr>
                <a:schemeClr val="lt1"/>
              </a:buClr>
              <a:buSzPts val="2200"/>
              <a:buChar char="•"/>
              <a:defRPr>
                <a:solidFill>
                  <a:schemeClr val="lt1"/>
                </a:solidFill>
              </a:defRPr>
            </a:lvl8pPr>
            <a:lvl9pPr marL="4114800" lvl="8" indent="-368300" rtl="0">
              <a:spcBef>
                <a:spcPts val="400"/>
              </a:spcBef>
              <a:spcAft>
                <a:spcPts val="0"/>
              </a:spcAft>
              <a:buClr>
                <a:schemeClr val="lt1"/>
              </a:buClr>
              <a:buSzPts val="2200"/>
              <a:buChar char="•"/>
              <a:defRPr>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ustom Layout 1">
  <p:cSld name="CUSTOM">
    <p:bg>
      <p:bgPr>
        <a:solidFill>
          <a:schemeClr val="dk1"/>
        </a:solidFill>
        <a:effectLst/>
      </p:bgPr>
    </p:bg>
    <p:spTree>
      <p:nvGrpSpPr>
        <p:cNvPr id="1" name="Shape 107"/>
        <p:cNvGrpSpPr/>
        <p:nvPr/>
      </p:nvGrpSpPr>
      <p:grpSpPr>
        <a:xfrm>
          <a:off x="0" y="0"/>
          <a:ext cx="0" cy="0"/>
          <a:chOff x="0" y="0"/>
          <a:chExt cx="0" cy="0"/>
        </a:xfrm>
      </p:grpSpPr>
      <p:cxnSp>
        <p:nvCxnSpPr>
          <p:cNvPr id="108" name="Google Shape;108;p8"/>
          <p:cNvCxnSpPr/>
          <p:nvPr/>
        </p:nvCxnSpPr>
        <p:spPr>
          <a:xfrm rot="10800000">
            <a:off x="5588928" y="1764300"/>
            <a:ext cx="2954400" cy="8522700"/>
          </a:xfrm>
          <a:prstGeom prst="straightConnector1">
            <a:avLst/>
          </a:prstGeom>
          <a:noFill/>
          <a:ln w="19050" cap="flat" cmpd="sng">
            <a:solidFill>
              <a:srgbClr val="A5DF5A"/>
            </a:solidFill>
            <a:prstDash val="solid"/>
            <a:round/>
            <a:headEnd type="none" w="sm" len="sm"/>
            <a:tailEnd type="none" w="sm" len="sm"/>
          </a:ln>
        </p:spPr>
      </p:cxnSp>
      <p:sp>
        <p:nvSpPr>
          <p:cNvPr id="109" name="Google Shape;109;p8"/>
          <p:cNvSpPr/>
          <p:nvPr/>
        </p:nvSpPr>
        <p:spPr>
          <a:xfrm rot="-5400000">
            <a:off x="9864344" y="-831882"/>
            <a:ext cx="5220192" cy="11953209"/>
          </a:xfrm>
          <a:custGeom>
            <a:avLst/>
            <a:gdLst/>
            <a:ahLst/>
            <a:cxnLst/>
            <a:rect l="l" t="t" r="r" b="b"/>
            <a:pathLst>
              <a:path w="3130550" h="7168341" extrusionOk="0">
                <a:moveTo>
                  <a:pt x="0" y="1123950"/>
                </a:moveTo>
                <a:lnTo>
                  <a:pt x="0" y="7168341"/>
                </a:lnTo>
                <a:lnTo>
                  <a:pt x="3130550" y="7168341"/>
                </a:lnTo>
                <a:lnTo>
                  <a:pt x="3130550" y="0"/>
                </a:lnTo>
                <a:close/>
              </a:path>
            </a:pathLst>
          </a:custGeom>
          <a:solidFill>
            <a:srgbClr val="A5DF5A"/>
          </a:solidFill>
          <a:ln>
            <a:noFill/>
          </a:ln>
        </p:spPr>
      </p:sp>
      <p:sp>
        <p:nvSpPr>
          <p:cNvPr id="110" name="Google Shape;110;p8"/>
          <p:cNvSpPr/>
          <p:nvPr/>
        </p:nvSpPr>
        <p:spPr>
          <a:xfrm rot="-5400000">
            <a:off x="11695292" y="6323270"/>
            <a:ext cx="5220192" cy="11953209"/>
          </a:xfrm>
          <a:custGeom>
            <a:avLst/>
            <a:gdLst/>
            <a:ahLst/>
            <a:cxnLst/>
            <a:rect l="l" t="t" r="r" b="b"/>
            <a:pathLst>
              <a:path w="3130550" h="7168341" extrusionOk="0">
                <a:moveTo>
                  <a:pt x="0" y="1123950"/>
                </a:moveTo>
                <a:lnTo>
                  <a:pt x="0" y="7168341"/>
                </a:lnTo>
                <a:lnTo>
                  <a:pt x="3130550" y="7168341"/>
                </a:lnTo>
                <a:lnTo>
                  <a:pt x="3130550" y="0"/>
                </a:lnTo>
                <a:close/>
              </a:path>
            </a:pathLst>
          </a:custGeom>
          <a:solidFill>
            <a:srgbClr val="A5DF5A"/>
          </a:solidFill>
          <a:ln>
            <a:noFill/>
          </a:ln>
        </p:spPr>
      </p:sp>
      <p:grpSp>
        <p:nvGrpSpPr>
          <p:cNvPr id="111" name="Google Shape;111;p8"/>
          <p:cNvGrpSpPr/>
          <p:nvPr/>
        </p:nvGrpSpPr>
        <p:grpSpPr>
          <a:xfrm>
            <a:off x="12709268" y="344937"/>
            <a:ext cx="2246246" cy="683765"/>
            <a:chOff x="0" y="-38100"/>
            <a:chExt cx="591600" cy="180085"/>
          </a:xfrm>
        </p:grpSpPr>
        <p:sp>
          <p:nvSpPr>
            <p:cNvPr id="112" name="Google Shape;112;p8"/>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F0F0F0">
                  <a:alpha val="4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8"/>
            <p:cNvSpPr txBox="1"/>
            <p:nvPr/>
          </p:nvSpPr>
          <p:spPr>
            <a:xfrm>
              <a:off x="0" y="-38100"/>
              <a:ext cx="591600" cy="180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4" name="Google Shape;114;p8"/>
          <p:cNvGrpSpPr/>
          <p:nvPr/>
        </p:nvGrpSpPr>
        <p:grpSpPr>
          <a:xfrm>
            <a:off x="15317628" y="344937"/>
            <a:ext cx="2246246" cy="683765"/>
            <a:chOff x="0" y="-38100"/>
            <a:chExt cx="591600" cy="180085"/>
          </a:xfrm>
        </p:grpSpPr>
        <p:sp>
          <p:nvSpPr>
            <p:cNvPr id="115" name="Google Shape;115;p8"/>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F0F0F0">
                  <a:alpha val="4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txBox="1"/>
            <p:nvPr/>
          </p:nvSpPr>
          <p:spPr>
            <a:xfrm>
              <a:off x="0" y="-38100"/>
              <a:ext cx="591600" cy="180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117" name="Google Shape;117;p8"/>
          <p:cNvCxnSpPr/>
          <p:nvPr/>
        </p:nvCxnSpPr>
        <p:spPr>
          <a:xfrm>
            <a:off x="1028700" y="749625"/>
            <a:ext cx="8585700" cy="0"/>
          </a:xfrm>
          <a:prstGeom prst="straightConnector1">
            <a:avLst/>
          </a:prstGeom>
          <a:noFill/>
          <a:ln w="19050" cap="flat" cmpd="sng">
            <a:solidFill>
              <a:srgbClr val="A6A6A6"/>
            </a:solidFill>
            <a:prstDash val="solid"/>
            <a:round/>
            <a:headEnd type="none" w="sm" len="sm"/>
            <a:tailEnd type="none" w="sm" len="sm"/>
          </a:ln>
        </p:spPr>
      </p:cxnSp>
      <p:sp>
        <p:nvSpPr>
          <p:cNvPr id="118" name="Google Shape;118;p8"/>
          <p:cNvSpPr/>
          <p:nvPr/>
        </p:nvSpPr>
        <p:spPr>
          <a:xfrm>
            <a:off x="-1429731" y="1256679"/>
            <a:ext cx="13374362" cy="9287810"/>
          </a:xfrm>
          <a:custGeom>
            <a:avLst/>
            <a:gdLst/>
            <a:ahLst/>
            <a:cxnLst/>
            <a:rect l="l" t="t" r="r" b="b"/>
            <a:pathLst>
              <a:path w="13374362" h="9287810" extrusionOk="0">
                <a:moveTo>
                  <a:pt x="0" y="0"/>
                </a:moveTo>
                <a:lnTo>
                  <a:pt x="13374362" y="0"/>
                </a:lnTo>
                <a:lnTo>
                  <a:pt x="13374362" y="9287811"/>
                </a:lnTo>
                <a:lnTo>
                  <a:pt x="0" y="9287811"/>
                </a:lnTo>
                <a:lnTo>
                  <a:pt x="0" y="0"/>
                </a:lnTo>
                <a:close/>
              </a:path>
            </a:pathLst>
          </a:custGeom>
          <a:blipFill rotWithShape="1">
            <a:blip r:embed="rId2">
              <a:alphaModFix/>
            </a:blip>
            <a:stretch>
              <a:fillRect l="-14638" t="-124575" r="-13309" b="-21076"/>
            </a:stretch>
          </a:blipFill>
          <a:ln>
            <a:noFill/>
          </a:ln>
        </p:spPr>
      </p:sp>
      <p:grpSp>
        <p:nvGrpSpPr>
          <p:cNvPr id="119" name="Google Shape;119;p8"/>
          <p:cNvGrpSpPr/>
          <p:nvPr/>
        </p:nvGrpSpPr>
        <p:grpSpPr>
          <a:xfrm>
            <a:off x="10101484" y="335412"/>
            <a:ext cx="2246246" cy="683765"/>
            <a:chOff x="0" y="-38100"/>
            <a:chExt cx="591600" cy="180085"/>
          </a:xfrm>
        </p:grpSpPr>
        <p:sp>
          <p:nvSpPr>
            <p:cNvPr id="120" name="Google Shape;120;p8"/>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F0F0F0">
                  <a:alpha val="49800"/>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txBox="1"/>
            <p:nvPr/>
          </p:nvSpPr>
          <p:spPr>
            <a:xfrm>
              <a:off x="0" y="-38100"/>
              <a:ext cx="591600" cy="1800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2" name="Google Shape;122;p8"/>
          <p:cNvSpPr txBox="1">
            <a:spLocks noGrp="1"/>
          </p:cNvSpPr>
          <p:nvPr>
            <p:ph type="title"/>
          </p:nvPr>
        </p:nvSpPr>
        <p:spPr>
          <a:xfrm>
            <a:off x="8065900" y="1764300"/>
            <a:ext cx="6317400" cy="1374300"/>
          </a:xfrm>
          <a:prstGeom prst="rect">
            <a:avLst/>
          </a:prstGeom>
        </p:spPr>
        <p:txBody>
          <a:bodyPr spcFirstLastPara="1" wrap="square" lIns="91425" tIns="45700" rIns="91425" bIns="45700" anchor="t" anchorCtr="0">
            <a:normAutofit/>
          </a:bodyPr>
          <a:lstStyle>
            <a:lvl1pPr lvl="0">
              <a:spcBef>
                <a:spcPts val="0"/>
              </a:spcBef>
              <a:spcAft>
                <a:spcPts val="0"/>
              </a:spcAft>
              <a:buClr>
                <a:schemeClr val="lt1"/>
              </a:buClr>
              <a:buSzPts val="15000"/>
              <a:buNone/>
              <a:defRPr sz="15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p8"/>
          <p:cNvSpPr txBox="1">
            <a:spLocks noGrp="1"/>
          </p:cNvSpPr>
          <p:nvPr>
            <p:ph type="title" idx="2"/>
          </p:nvPr>
        </p:nvSpPr>
        <p:spPr>
          <a:xfrm>
            <a:off x="11944525" y="7050650"/>
            <a:ext cx="5881200" cy="1374300"/>
          </a:xfrm>
          <a:prstGeom prst="rect">
            <a:avLst/>
          </a:prstGeom>
        </p:spPr>
        <p:txBody>
          <a:bodyPr spcFirstLastPara="1" wrap="square" lIns="91425" tIns="45700" rIns="91425" bIns="45700" anchor="t" anchorCtr="0">
            <a:normAutofit/>
          </a:bodyPr>
          <a:lstStyle>
            <a:lvl1pPr lvl="0" algn="r" rtl="0">
              <a:spcBef>
                <a:spcPts val="0"/>
              </a:spcBef>
              <a:spcAft>
                <a:spcPts val="0"/>
              </a:spcAft>
              <a:buClr>
                <a:schemeClr val="lt1"/>
              </a:buClr>
              <a:buSzPts val="15000"/>
              <a:buNone/>
              <a:defRPr sz="15000">
                <a:solidFill>
                  <a:schemeClr val="lt1"/>
                </a:solidFill>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
        <p:nvSpPr>
          <p:cNvPr id="124" name="Google Shape;124;p8"/>
          <p:cNvSpPr txBox="1">
            <a:spLocks noGrp="1"/>
          </p:cNvSpPr>
          <p:nvPr>
            <p:ph type="title" idx="3"/>
          </p:nvPr>
        </p:nvSpPr>
        <p:spPr>
          <a:xfrm>
            <a:off x="9905300" y="3977375"/>
            <a:ext cx="7920300" cy="1278600"/>
          </a:xfrm>
          <a:prstGeom prst="rect">
            <a:avLst/>
          </a:prstGeom>
        </p:spPr>
        <p:txBody>
          <a:bodyPr spcFirstLastPara="1" wrap="square" lIns="91425" tIns="45700" rIns="91425" bIns="45700" anchor="t" anchorCtr="0">
            <a:normAutofit/>
          </a:bodyPr>
          <a:lstStyle>
            <a:lvl1pPr lvl="0" algn="r">
              <a:spcBef>
                <a:spcPts val="0"/>
              </a:spcBef>
              <a:spcAft>
                <a:spcPts val="0"/>
              </a:spcAft>
              <a:buSzPts val="12800"/>
              <a:buNone/>
              <a:defRPr sz="12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5" name="Google Shape;125;p8"/>
          <p:cNvSpPr txBox="1">
            <a:spLocks noGrp="1"/>
          </p:cNvSpPr>
          <p:nvPr>
            <p:ph type="title" idx="4"/>
          </p:nvPr>
        </p:nvSpPr>
        <p:spPr>
          <a:xfrm>
            <a:off x="10101475" y="5694750"/>
            <a:ext cx="7920300" cy="1278600"/>
          </a:xfrm>
          <a:prstGeom prst="rect">
            <a:avLst/>
          </a:prstGeom>
        </p:spPr>
        <p:txBody>
          <a:bodyPr spcFirstLastPara="1" wrap="square" lIns="91425" tIns="45700" rIns="91425" bIns="45700" anchor="t" anchorCtr="0">
            <a:normAutofit/>
          </a:bodyPr>
          <a:lstStyle>
            <a:lvl1pPr lvl="0" algn="r" rtl="0">
              <a:spcBef>
                <a:spcPts val="0"/>
              </a:spcBef>
              <a:spcAft>
                <a:spcPts val="0"/>
              </a:spcAft>
              <a:buSzPts val="12800"/>
              <a:buNone/>
              <a:defRPr sz="128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26" name="Google Shape;126;p8"/>
          <p:cNvSpPr txBox="1">
            <a:spLocks noGrp="1"/>
          </p:cNvSpPr>
          <p:nvPr>
            <p:ph type="body" idx="1"/>
          </p:nvPr>
        </p:nvSpPr>
        <p:spPr>
          <a:xfrm>
            <a:off x="10401500" y="629100"/>
            <a:ext cx="1590600" cy="277200"/>
          </a:xfrm>
          <a:prstGeom prst="rect">
            <a:avLst/>
          </a:prstGeom>
        </p:spPr>
        <p:txBody>
          <a:bodyPr spcFirstLastPara="1" wrap="square" lIns="91425" tIns="45700" rIns="91425" bIns="45700" anchor="t" anchorCtr="0">
            <a:normAutofit/>
          </a:bodyPr>
          <a:lstStyle>
            <a:lvl1pPr marL="457200" lvl="0" indent="-342900" rtl="0">
              <a:spcBef>
                <a:spcPts val="640"/>
              </a:spcBef>
              <a:spcAft>
                <a:spcPts val="0"/>
              </a:spcAft>
              <a:buClr>
                <a:schemeClr val="lt1"/>
              </a:buClr>
              <a:buSzPts val="1800"/>
              <a:buChar char="•"/>
              <a:defRPr sz="1800" b="0">
                <a:solidFill>
                  <a:schemeClr val="lt1"/>
                </a:solidFill>
              </a:defRPr>
            </a:lvl1pPr>
            <a:lvl2pPr marL="914400" lvl="1" indent="-342900" rtl="0">
              <a:spcBef>
                <a:spcPts val="560"/>
              </a:spcBef>
              <a:spcAft>
                <a:spcPts val="0"/>
              </a:spcAft>
              <a:buClr>
                <a:schemeClr val="lt1"/>
              </a:buClr>
              <a:buSzPts val="1800"/>
              <a:buChar char="–"/>
              <a:defRPr sz="1800">
                <a:solidFill>
                  <a:schemeClr val="lt1"/>
                </a:solidFill>
              </a:defRPr>
            </a:lvl2pPr>
            <a:lvl3pPr marL="1371600" lvl="2" indent="-342900" rtl="0">
              <a:spcBef>
                <a:spcPts val="480"/>
              </a:spcBef>
              <a:spcAft>
                <a:spcPts val="0"/>
              </a:spcAft>
              <a:buClr>
                <a:schemeClr val="lt1"/>
              </a:buClr>
              <a:buSzPts val="1800"/>
              <a:buChar char="•"/>
              <a:defRPr sz="1800">
                <a:solidFill>
                  <a:schemeClr val="lt1"/>
                </a:solidFill>
              </a:defRPr>
            </a:lvl3pPr>
            <a:lvl4pPr marL="1828800" lvl="3" indent="-342900" rtl="0">
              <a:spcBef>
                <a:spcPts val="400"/>
              </a:spcBef>
              <a:spcAft>
                <a:spcPts val="0"/>
              </a:spcAft>
              <a:buClr>
                <a:schemeClr val="lt1"/>
              </a:buClr>
              <a:buSzPts val="1800"/>
              <a:buChar char="–"/>
              <a:defRPr sz="1800">
                <a:solidFill>
                  <a:schemeClr val="lt1"/>
                </a:solidFill>
              </a:defRPr>
            </a:lvl4pPr>
            <a:lvl5pPr marL="2286000" lvl="4" indent="-342900" rtl="0">
              <a:spcBef>
                <a:spcPts val="400"/>
              </a:spcBef>
              <a:spcAft>
                <a:spcPts val="0"/>
              </a:spcAft>
              <a:buClr>
                <a:schemeClr val="lt1"/>
              </a:buClr>
              <a:buSzPts val="1800"/>
              <a:buChar char="»"/>
              <a:defRPr sz="1800">
                <a:solidFill>
                  <a:schemeClr val="lt1"/>
                </a:solidFill>
              </a:defRPr>
            </a:lvl5pPr>
            <a:lvl6pPr marL="2743200" lvl="5" indent="-342900" rtl="0">
              <a:spcBef>
                <a:spcPts val="400"/>
              </a:spcBef>
              <a:spcAft>
                <a:spcPts val="0"/>
              </a:spcAft>
              <a:buClr>
                <a:schemeClr val="lt1"/>
              </a:buClr>
              <a:buSzPts val="1800"/>
              <a:buChar char="•"/>
              <a:defRPr sz="1800">
                <a:solidFill>
                  <a:schemeClr val="lt1"/>
                </a:solidFill>
              </a:defRPr>
            </a:lvl6pPr>
            <a:lvl7pPr marL="3200400" lvl="6" indent="-342900" rtl="0">
              <a:spcBef>
                <a:spcPts val="400"/>
              </a:spcBef>
              <a:spcAft>
                <a:spcPts val="0"/>
              </a:spcAft>
              <a:buClr>
                <a:schemeClr val="lt1"/>
              </a:buClr>
              <a:buSzPts val="1800"/>
              <a:buChar char="•"/>
              <a:defRPr sz="1800">
                <a:solidFill>
                  <a:schemeClr val="lt1"/>
                </a:solidFill>
              </a:defRPr>
            </a:lvl7pPr>
            <a:lvl8pPr marL="3657600" lvl="7" indent="-342900" rtl="0">
              <a:spcBef>
                <a:spcPts val="400"/>
              </a:spcBef>
              <a:spcAft>
                <a:spcPts val="0"/>
              </a:spcAft>
              <a:buClr>
                <a:schemeClr val="lt1"/>
              </a:buClr>
              <a:buSzPts val="1800"/>
              <a:buChar char="•"/>
              <a:defRPr sz="1800">
                <a:solidFill>
                  <a:schemeClr val="lt1"/>
                </a:solidFill>
              </a:defRPr>
            </a:lvl8pPr>
            <a:lvl9pPr marL="4114800" lvl="8" indent="-342900" rtl="0">
              <a:spcBef>
                <a:spcPts val="400"/>
              </a:spcBef>
              <a:spcAft>
                <a:spcPts val="0"/>
              </a:spcAft>
              <a:buClr>
                <a:schemeClr val="lt1"/>
              </a:buClr>
              <a:buSzPts val="1800"/>
              <a:buChar char="•"/>
              <a:defRPr sz="1800">
                <a:solidFill>
                  <a:schemeClr val="lt1"/>
                </a:solidFill>
              </a:defRPr>
            </a:lvl9pPr>
          </a:lstStyle>
          <a:p>
            <a:endParaRPr/>
          </a:p>
        </p:txBody>
      </p:sp>
      <p:sp>
        <p:nvSpPr>
          <p:cNvPr id="127" name="Google Shape;127;p8"/>
          <p:cNvSpPr txBox="1">
            <a:spLocks noGrp="1"/>
          </p:cNvSpPr>
          <p:nvPr>
            <p:ph type="body" idx="5"/>
          </p:nvPr>
        </p:nvSpPr>
        <p:spPr>
          <a:xfrm>
            <a:off x="13037088" y="629100"/>
            <a:ext cx="1590600" cy="277200"/>
          </a:xfrm>
          <a:prstGeom prst="rect">
            <a:avLst/>
          </a:prstGeom>
        </p:spPr>
        <p:txBody>
          <a:bodyPr spcFirstLastPara="1" wrap="square" lIns="91425" tIns="45700" rIns="91425" bIns="45700" anchor="t" anchorCtr="0">
            <a:normAutofit/>
          </a:bodyPr>
          <a:lstStyle>
            <a:lvl1pPr marL="457200" lvl="0" indent="-342900" rtl="0">
              <a:spcBef>
                <a:spcPts val="640"/>
              </a:spcBef>
              <a:spcAft>
                <a:spcPts val="0"/>
              </a:spcAft>
              <a:buClr>
                <a:schemeClr val="lt1"/>
              </a:buClr>
              <a:buSzPts val="1800"/>
              <a:buChar char="•"/>
              <a:defRPr sz="1800" b="0">
                <a:solidFill>
                  <a:schemeClr val="lt1"/>
                </a:solidFill>
              </a:defRPr>
            </a:lvl1pPr>
            <a:lvl2pPr marL="914400" lvl="1" indent="-342900" rtl="0">
              <a:spcBef>
                <a:spcPts val="560"/>
              </a:spcBef>
              <a:spcAft>
                <a:spcPts val="0"/>
              </a:spcAft>
              <a:buClr>
                <a:schemeClr val="lt1"/>
              </a:buClr>
              <a:buSzPts val="1800"/>
              <a:buChar char="–"/>
              <a:defRPr sz="1800">
                <a:solidFill>
                  <a:schemeClr val="lt1"/>
                </a:solidFill>
              </a:defRPr>
            </a:lvl2pPr>
            <a:lvl3pPr marL="1371600" lvl="2" indent="-342900" rtl="0">
              <a:spcBef>
                <a:spcPts val="480"/>
              </a:spcBef>
              <a:spcAft>
                <a:spcPts val="0"/>
              </a:spcAft>
              <a:buClr>
                <a:schemeClr val="lt1"/>
              </a:buClr>
              <a:buSzPts val="1800"/>
              <a:buChar char="•"/>
              <a:defRPr sz="1800">
                <a:solidFill>
                  <a:schemeClr val="lt1"/>
                </a:solidFill>
              </a:defRPr>
            </a:lvl3pPr>
            <a:lvl4pPr marL="1828800" lvl="3" indent="-342900" rtl="0">
              <a:spcBef>
                <a:spcPts val="400"/>
              </a:spcBef>
              <a:spcAft>
                <a:spcPts val="0"/>
              </a:spcAft>
              <a:buClr>
                <a:schemeClr val="lt1"/>
              </a:buClr>
              <a:buSzPts val="1800"/>
              <a:buChar char="–"/>
              <a:defRPr sz="1800">
                <a:solidFill>
                  <a:schemeClr val="lt1"/>
                </a:solidFill>
              </a:defRPr>
            </a:lvl4pPr>
            <a:lvl5pPr marL="2286000" lvl="4" indent="-342900" rtl="0">
              <a:spcBef>
                <a:spcPts val="400"/>
              </a:spcBef>
              <a:spcAft>
                <a:spcPts val="0"/>
              </a:spcAft>
              <a:buClr>
                <a:schemeClr val="lt1"/>
              </a:buClr>
              <a:buSzPts val="1800"/>
              <a:buChar char="»"/>
              <a:defRPr sz="1800">
                <a:solidFill>
                  <a:schemeClr val="lt1"/>
                </a:solidFill>
              </a:defRPr>
            </a:lvl5pPr>
            <a:lvl6pPr marL="2743200" lvl="5" indent="-342900" rtl="0">
              <a:spcBef>
                <a:spcPts val="400"/>
              </a:spcBef>
              <a:spcAft>
                <a:spcPts val="0"/>
              </a:spcAft>
              <a:buClr>
                <a:schemeClr val="lt1"/>
              </a:buClr>
              <a:buSzPts val="1800"/>
              <a:buChar char="•"/>
              <a:defRPr sz="1800">
                <a:solidFill>
                  <a:schemeClr val="lt1"/>
                </a:solidFill>
              </a:defRPr>
            </a:lvl6pPr>
            <a:lvl7pPr marL="3200400" lvl="6" indent="-342900" rtl="0">
              <a:spcBef>
                <a:spcPts val="400"/>
              </a:spcBef>
              <a:spcAft>
                <a:spcPts val="0"/>
              </a:spcAft>
              <a:buClr>
                <a:schemeClr val="lt1"/>
              </a:buClr>
              <a:buSzPts val="1800"/>
              <a:buChar char="•"/>
              <a:defRPr sz="1800">
                <a:solidFill>
                  <a:schemeClr val="lt1"/>
                </a:solidFill>
              </a:defRPr>
            </a:lvl7pPr>
            <a:lvl8pPr marL="3657600" lvl="7" indent="-342900" rtl="0">
              <a:spcBef>
                <a:spcPts val="400"/>
              </a:spcBef>
              <a:spcAft>
                <a:spcPts val="0"/>
              </a:spcAft>
              <a:buClr>
                <a:schemeClr val="lt1"/>
              </a:buClr>
              <a:buSzPts val="1800"/>
              <a:buChar char="•"/>
              <a:defRPr sz="1800">
                <a:solidFill>
                  <a:schemeClr val="lt1"/>
                </a:solidFill>
              </a:defRPr>
            </a:lvl8pPr>
            <a:lvl9pPr marL="4114800" lvl="8" indent="-342900" rtl="0">
              <a:spcBef>
                <a:spcPts val="400"/>
              </a:spcBef>
              <a:spcAft>
                <a:spcPts val="0"/>
              </a:spcAft>
              <a:buClr>
                <a:schemeClr val="lt1"/>
              </a:buClr>
              <a:buSzPts val="1800"/>
              <a:buChar char="•"/>
              <a:defRPr sz="1800">
                <a:solidFill>
                  <a:schemeClr val="lt1"/>
                </a:solidFill>
              </a:defRPr>
            </a:lvl9pPr>
          </a:lstStyle>
          <a:p>
            <a:endParaRPr/>
          </a:p>
        </p:txBody>
      </p:sp>
      <p:sp>
        <p:nvSpPr>
          <p:cNvPr id="128" name="Google Shape;128;p8"/>
          <p:cNvSpPr txBox="1">
            <a:spLocks noGrp="1"/>
          </p:cNvSpPr>
          <p:nvPr>
            <p:ph type="body" idx="6"/>
          </p:nvPr>
        </p:nvSpPr>
        <p:spPr>
          <a:xfrm>
            <a:off x="15672688" y="629100"/>
            <a:ext cx="1590600" cy="277200"/>
          </a:xfrm>
          <a:prstGeom prst="rect">
            <a:avLst/>
          </a:prstGeom>
        </p:spPr>
        <p:txBody>
          <a:bodyPr spcFirstLastPara="1" wrap="square" lIns="91425" tIns="45700" rIns="91425" bIns="45700" anchor="t" anchorCtr="0">
            <a:normAutofit/>
          </a:bodyPr>
          <a:lstStyle>
            <a:lvl1pPr marL="457200" lvl="0" indent="-342900" rtl="0">
              <a:spcBef>
                <a:spcPts val="640"/>
              </a:spcBef>
              <a:spcAft>
                <a:spcPts val="0"/>
              </a:spcAft>
              <a:buClr>
                <a:schemeClr val="lt1"/>
              </a:buClr>
              <a:buSzPts val="1800"/>
              <a:buChar char="•"/>
              <a:defRPr sz="1800" b="0">
                <a:solidFill>
                  <a:schemeClr val="lt1"/>
                </a:solidFill>
              </a:defRPr>
            </a:lvl1pPr>
            <a:lvl2pPr marL="914400" lvl="1" indent="-342900" rtl="0">
              <a:spcBef>
                <a:spcPts val="560"/>
              </a:spcBef>
              <a:spcAft>
                <a:spcPts val="0"/>
              </a:spcAft>
              <a:buClr>
                <a:schemeClr val="lt1"/>
              </a:buClr>
              <a:buSzPts val="1800"/>
              <a:buChar char="–"/>
              <a:defRPr sz="1800">
                <a:solidFill>
                  <a:schemeClr val="lt1"/>
                </a:solidFill>
              </a:defRPr>
            </a:lvl2pPr>
            <a:lvl3pPr marL="1371600" lvl="2" indent="-342900" rtl="0">
              <a:spcBef>
                <a:spcPts val="480"/>
              </a:spcBef>
              <a:spcAft>
                <a:spcPts val="0"/>
              </a:spcAft>
              <a:buClr>
                <a:schemeClr val="lt1"/>
              </a:buClr>
              <a:buSzPts val="1800"/>
              <a:buChar char="•"/>
              <a:defRPr sz="1800">
                <a:solidFill>
                  <a:schemeClr val="lt1"/>
                </a:solidFill>
              </a:defRPr>
            </a:lvl3pPr>
            <a:lvl4pPr marL="1828800" lvl="3" indent="-342900" rtl="0">
              <a:spcBef>
                <a:spcPts val="400"/>
              </a:spcBef>
              <a:spcAft>
                <a:spcPts val="0"/>
              </a:spcAft>
              <a:buClr>
                <a:schemeClr val="lt1"/>
              </a:buClr>
              <a:buSzPts val="1800"/>
              <a:buChar char="–"/>
              <a:defRPr sz="1800">
                <a:solidFill>
                  <a:schemeClr val="lt1"/>
                </a:solidFill>
              </a:defRPr>
            </a:lvl4pPr>
            <a:lvl5pPr marL="2286000" lvl="4" indent="-342900" rtl="0">
              <a:spcBef>
                <a:spcPts val="400"/>
              </a:spcBef>
              <a:spcAft>
                <a:spcPts val="0"/>
              </a:spcAft>
              <a:buClr>
                <a:schemeClr val="lt1"/>
              </a:buClr>
              <a:buSzPts val="1800"/>
              <a:buChar char="»"/>
              <a:defRPr sz="1800">
                <a:solidFill>
                  <a:schemeClr val="lt1"/>
                </a:solidFill>
              </a:defRPr>
            </a:lvl5pPr>
            <a:lvl6pPr marL="2743200" lvl="5" indent="-342900" rtl="0">
              <a:spcBef>
                <a:spcPts val="400"/>
              </a:spcBef>
              <a:spcAft>
                <a:spcPts val="0"/>
              </a:spcAft>
              <a:buClr>
                <a:schemeClr val="lt1"/>
              </a:buClr>
              <a:buSzPts val="1800"/>
              <a:buChar char="•"/>
              <a:defRPr sz="1800">
                <a:solidFill>
                  <a:schemeClr val="lt1"/>
                </a:solidFill>
              </a:defRPr>
            </a:lvl6pPr>
            <a:lvl7pPr marL="3200400" lvl="6" indent="-342900" rtl="0">
              <a:spcBef>
                <a:spcPts val="400"/>
              </a:spcBef>
              <a:spcAft>
                <a:spcPts val="0"/>
              </a:spcAft>
              <a:buClr>
                <a:schemeClr val="lt1"/>
              </a:buClr>
              <a:buSzPts val="1800"/>
              <a:buChar char="•"/>
              <a:defRPr sz="1800">
                <a:solidFill>
                  <a:schemeClr val="lt1"/>
                </a:solidFill>
              </a:defRPr>
            </a:lvl7pPr>
            <a:lvl8pPr marL="3657600" lvl="7" indent="-342900" rtl="0">
              <a:spcBef>
                <a:spcPts val="400"/>
              </a:spcBef>
              <a:spcAft>
                <a:spcPts val="0"/>
              </a:spcAft>
              <a:buClr>
                <a:schemeClr val="lt1"/>
              </a:buClr>
              <a:buSzPts val="1800"/>
              <a:buChar char="•"/>
              <a:defRPr sz="1800">
                <a:solidFill>
                  <a:schemeClr val="lt1"/>
                </a:solidFill>
              </a:defRPr>
            </a:lvl8pPr>
            <a:lvl9pPr marL="4114800" lvl="8" indent="-342900" rtl="0">
              <a:spcBef>
                <a:spcPts val="400"/>
              </a:spcBef>
              <a:spcAft>
                <a:spcPts val="0"/>
              </a:spcAft>
              <a:buClr>
                <a:schemeClr val="lt1"/>
              </a:buClr>
              <a:buSzPts val="1800"/>
              <a:buChar char="•"/>
              <a:defRPr sz="18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9"/>
        <p:cNvGrpSpPr/>
        <p:nvPr/>
      </p:nvGrpSpPr>
      <p:grpSpPr>
        <a:xfrm>
          <a:off x="0" y="0"/>
          <a:ext cx="0" cy="0"/>
          <a:chOff x="0" y="0"/>
          <a:chExt cx="0" cy="0"/>
        </a:xfrm>
      </p:grpSpPr>
      <p:sp>
        <p:nvSpPr>
          <p:cNvPr id="130" name="Google Shape;130;p9"/>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1" name="Google Shape;131;p9"/>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32" name="Google Shape;13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3" name="Google Shape;13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5"/>
        <p:cNvGrpSpPr/>
        <p:nvPr/>
      </p:nvGrpSpPr>
      <p:grpSpPr>
        <a:xfrm>
          <a:off x="0" y="0"/>
          <a:ext cx="0" cy="0"/>
          <a:chOff x="0" y="0"/>
          <a:chExt cx="0" cy="0"/>
        </a:xfrm>
      </p:grpSpPr>
      <p:sp>
        <p:nvSpPr>
          <p:cNvPr id="136" name="Google Shape;136;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7" name="Google Shape;137;p1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38" name="Google Shape;138;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9" name="Google Shape;139;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1"/>
        <p:cNvGrpSpPr/>
        <p:nvPr/>
      </p:nvGrpSpPr>
      <p:grpSpPr>
        <a:xfrm>
          <a:off x="0" y="0"/>
          <a:ext cx="0" cy="0"/>
          <a:chOff x="0" y="0"/>
          <a:chExt cx="0" cy="0"/>
        </a:xfrm>
      </p:grpSpPr>
      <p:sp>
        <p:nvSpPr>
          <p:cNvPr id="142" name="Google Shape;142;p11"/>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3" name="Google Shape;143;p11"/>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144" name="Google Shape;144;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47"/>
        <p:cNvGrpSpPr/>
        <p:nvPr/>
      </p:nvGrpSpPr>
      <p:grpSpPr>
        <a:xfrm>
          <a:off x="0" y="0"/>
          <a:ext cx="0" cy="0"/>
          <a:chOff x="0" y="0"/>
          <a:chExt cx="0" cy="0"/>
        </a:xfrm>
      </p:grpSpPr>
      <p:sp>
        <p:nvSpPr>
          <p:cNvPr id="148" name="Google Shape;148;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9" name="Google Shape;149;p12"/>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150" name="Google Shape;150;p12"/>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151" name="Google Shape;151;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2" name="Google Shape;152;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rtl="0">
              <a:spcBef>
                <a:spcPts val="0"/>
              </a:spcBef>
              <a:spcAft>
                <a:spcPts val="0"/>
              </a:spcAft>
              <a:buClr>
                <a:schemeClr val="dk1"/>
              </a:buClr>
              <a:buSzPts val="9000"/>
              <a:buFont typeface="Assistant"/>
              <a:buNone/>
              <a:defRPr sz="9000" b="1" i="0" u="none" strike="noStrike" cap="none">
                <a:solidFill>
                  <a:schemeClr val="dk1"/>
                </a:solidFill>
                <a:latin typeface="Assistant"/>
                <a:ea typeface="Assistant"/>
                <a:cs typeface="Assistant"/>
                <a:sym typeface="Assistant"/>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19100" algn="l" rtl="0">
              <a:spcBef>
                <a:spcPts val="640"/>
              </a:spcBef>
              <a:spcAft>
                <a:spcPts val="0"/>
              </a:spcAft>
              <a:buClr>
                <a:schemeClr val="dk1"/>
              </a:buClr>
              <a:buSzPts val="3000"/>
              <a:buFont typeface="Montserrat"/>
              <a:buChar char="•"/>
              <a:defRPr sz="3000" b="1" i="0" u="none" strike="noStrike" cap="none">
                <a:solidFill>
                  <a:schemeClr val="dk1"/>
                </a:solidFill>
                <a:latin typeface="Montserrat"/>
                <a:ea typeface="Montserrat"/>
                <a:cs typeface="Montserrat"/>
                <a:sym typeface="Montserrat"/>
              </a:defRPr>
            </a:lvl1pPr>
            <a:lvl2pPr marL="914400" marR="0" lvl="1" indent="-368300" algn="l" rtl="0">
              <a:spcBef>
                <a:spcPts val="560"/>
              </a:spcBef>
              <a:spcAft>
                <a:spcPts val="0"/>
              </a:spcAft>
              <a:buClr>
                <a:schemeClr val="dk1"/>
              </a:buClr>
              <a:buSzPts val="2200"/>
              <a:buFont typeface="Montserrat"/>
              <a:buChar char="–"/>
              <a:defRPr sz="2200" i="0" u="none" strike="noStrike" cap="none">
                <a:solidFill>
                  <a:schemeClr val="dk1"/>
                </a:solidFill>
                <a:latin typeface="Montserrat"/>
                <a:ea typeface="Montserrat"/>
                <a:cs typeface="Montserrat"/>
                <a:sym typeface="Montserrat"/>
              </a:defRPr>
            </a:lvl2pPr>
            <a:lvl3pPr marL="1371600" marR="0" lvl="2" indent="-368300" algn="l" rtl="0">
              <a:spcBef>
                <a:spcPts val="480"/>
              </a:spcBef>
              <a:spcAft>
                <a:spcPts val="0"/>
              </a:spcAft>
              <a:buClr>
                <a:schemeClr val="dk1"/>
              </a:buClr>
              <a:buSzPts val="2200"/>
              <a:buFont typeface="Montserrat"/>
              <a:buChar char="•"/>
              <a:defRPr sz="2200" i="0" u="none" strike="noStrike" cap="none">
                <a:solidFill>
                  <a:schemeClr val="dk1"/>
                </a:solidFill>
                <a:latin typeface="Montserrat"/>
                <a:ea typeface="Montserrat"/>
                <a:cs typeface="Montserrat"/>
                <a:sym typeface="Montserrat"/>
              </a:defRPr>
            </a:lvl3pPr>
            <a:lvl4pPr marL="1828800" marR="0" lvl="3" indent="-368300" algn="l" rtl="0">
              <a:spcBef>
                <a:spcPts val="400"/>
              </a:spcBef>
              <a:spcAft>
                <a:spcPts val="0"/>
              </a:spcAft>
              <a:buClr>
                <a:schemeClr val="dk1"/>
              </a:buClr>
              <a:buSzPts val="2200"/>
              <a:buFont typeface="Montserrat"/>
              <a:buChar char="–"/>
              <a:defRPr sz="2200" i="0" u="none" strike="noStrike" cap="none">
                <a:solidFill>
                  <a:schemeClr val="dk1"/>
                </a:solidFill>
                <a:latin typeface="Montserrat"/>
                <a:ea typeface="Montserrat"/>
                <a:cs typeface="Montserrat"/>
                <a:sym typeface="Montserrat"/>
              </a:defRPr>
            </a:lvl4pPr>
            <a:lvl5pPr marL="2286000" marR="0" lvl="4" indent="-368300" algn="l" rtl="0">
              <a:spcBef>
                <a:spcPts val="400"/>
              </a:spcBef>
              <a:spcAft>
                <a:spcPts val="0"/>
              </a:spcAft>
              <a:buClr>
                <a:schemeClr val="dk1"/>
              </a:buClr>
              <a:buSzPts val="2200"/>
              <a:buFont typeface="Montserrat"/>
              <a:buChar char="»"/>
              <a:defRPr sz="2200" i="0" u="none" strike="noStrike" cap="none">
                <a:solidFill>
                  <a:schemeClr val="dk1"/>
                </a:solidFill>
                <a:latin typeface="Montserrat"/>
                <a:ea typeface="Montserrat"/>
                <a:cs typeface="Montserrat"/>
                <a:sym typeface="Montserrat"/>
              </a:defRPr>
            </a:lvl5pPr>
            <a:lvl6pPr marL="2743200" marR="0" lvl="5" indent="-368300" algn="l" rtl="0">
              <a:spcBef>
                <a:spcPts val="400"/>
              </a:spcBef>
              <a:spcAft>
                <a:spcPts val="0"/>
              </a:spcAft>
              <a:buClr>
                <a:schemeClr val="dk1"/>
              </a:buClr>
              <a:buSzPts val="2200"/>
              <a:buFont typeface="Montserrat"/>
              <a:buChar char="•"/>
              <a:defRPr sz="2200" i="0" u="none" strike="noStrike" cap="none">
                <a:solidFill>
                  <a:schemeClr val="dk1"/>
                </a:solidFill>
                <a:latin typeface="Montserrat"/>
                <a:ea typeface="Montserrat"/>
                <a:cs typeface="Montserrat"/>
                <a:sym typeface="Montserrat"/>
              </a:defRPr>
            </a:lvl6pPr>
            <a:lvl7pPr marL="3200400" marR="0" lvl="6" indent="-368300" algn="l" rtl="0">
              <a:spcBef>
                <a:spcPts val="400"/>
              </a:spcBef>
              <a:spcAft>
                <a:spcPts val="0"/>
              </a:spcAft>
              <a:buClr>
                <a:schemeClr val="dk1"/>
              </a:buClr>
              <a:buSzPts val="2200"/>
              <a:buFont typeface="Montserrat"/>
              <a:buChar char="•"/>
              <a:defRPr sz="2200" i="0" u="none" strike="noStrike" cap="none">
                <a:solidFill>
                  <a:schemeClr val="dk1"/>
                </a:solidFill>
                <a:latin typeface="Montserrat"/>
                <a:ea typeface="Montserrat"/>
                <a:cs typeface="Montserrat"/>
                <a:sym typeface="Montserrat"/>
              </a:defRPr>
            </a:lvl7pPr>
            <a:lvl8pPr marL="3657600" marR="0" lvl="7" indent="-368300" algn="l" rtl="0">
              <a:spcBef>
                <a:spcPts val="400"/>
              </a:spcBef>
              <a:spcAft>
                <a:spcPts val="0"/>
              </a:spcAft>
              <a:buClr>
                <a:schemeClr val="dk1"/>
              </a:buClr>
              <a:buSzPts val="2200"/>
              <a:buFont typeface="Montserrat"/>
              <a:buChar char="•"/>
              <a:defRPr sz="2200" i="0" u="none" strike="noStrike" cap="none">
                <a:solidFill>
                  <a:schemeClr val="dk1"/>
                </a:solidFill>
                <a:latin typeface="Montserrat"/>
                <a:ea typeface="Montserrat"/>
                <a:cs typeface="Montserrat"/>
                <a:sym typeface="Montserrat"/>
              </a:defRPr>
            </a:lvl8pPr>
            <a:lvl9pPr marL="4114800" marR="0" lvl="8" indent="-368300" algn="l" rtl="0">
              <a:spcBef>
                <a:spcPts val="400"/>
              </a:spcBef>
              <a:spcAft>
                <a:spcPts val="0"/>
              </a:spcAft>
              <a:buClr>
                <a:schemeClr val="dk1"/>
              </a:buClr>
              <a:buSzPts val="2200"/>
              <a:buFont typeface="Montserrat"/>
              <a:buChar char="•"/>
              <a:defRPr sz="2200" i="0" u="none" strike="noStrike" cap="none">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97"/>
        <p:cNvGrpSpPr/>
        <p:nvPr/>
      </p:nvGrpSpPr>
      <p:grpSpPr>
        <a:xfrm>
          <a:off x="0" y="0"/>
          <a:ext cx="0" cy="0"/>
          <a:chOff x="0" y="0"/>
          <a:chExt cx="0" cy="0"/>
        </a:xfrm>
      </p:grpSpPr>
      <p:sp>
        <p:nvSpPr>
          <p:cNvPr id="198" name="Google Shape;198;p19"/>
          <p:cNvSpPr/>
          <p:nvPr/>
        </p:nvSpPr>
        <p:spPr>
          <a:xfrm rot="-5400000">
            <a:off x="9865920" y="-835902"/>
            <a:ext cx="5222636" cy="11958804"/>
          </a:xfrm>
          <a:custGeom>
            <a:avLst/>
            <a:gdLst/>
            <a:ahLst/>
            <a:cxnLst/>
            <a:rect l="l" t="t" r="r" b="b"/>
            <a:pathLst>
              <a:path w="3130550" h="7168341" extrusionOk="0">
                <a:moveTo>
                  <a:pt x="0" y="1123950"/>
                </a:moveTo>
                <a:lnTo>
                  <a:pt x="0" y="7168341"/>
                </a:lnTo>
                <a:lnTo>
                  <a:pt x="3130550" y="7168341"/>
                </a:lnTo>
                <a:lnTo>
                  <a:pt x="3130550" y="0"/>
                </a:lnTo>
                <a:close/>
              </a:path>
            </a:pathLst>
          </a:custGeom>
          <a:solidFill>
            <a:srgbClr val="A5DF5A"/>
          </a:solidFill>
          <a:ln>
            <a:noFill/>
          </a:ln>
        </p:spPr>
      </p:sp>
      <p:sp>
        <p:nvSpPr>
          <p:cNvPr id="199" name="Google Shape;199;p19"/>
          <p:cNvSpPr/>
          <p:nvPr/>
        </p:nvSpPr>
        <p:spPr>
          <a:xfrm rot="-5400000">
            <a:off x="11696868" y="6319250"/>
            <a:ext cx="5222636" cy="11958804"/>
          </a:xfrm>
          <a:custGeom>
            <a:avLst/>
            <a:gdLst/>
            <a:ahLst/>
            <a:cxnLst/>
            <a:rect l="l" t="t" r="r" b="b"/>
            <a:pathLst>
              <a:path w="3130550" h="7168341" extrusionOk="0">
                <a:moveTo>
                  <a:pt x="0" y="1123950"/>
                </a:moveTo>
                <a:lnTo>
                  <a:pt x="0" y="7168341"/>
                </a:lnTo>
                <a:lnTo>
                  <a:pt x="3130550" y="7168341"/>
                </a:lnTo>
                <a:lnTo>
                  <a:pt x="3130550" y="0"/>
                </a:lnTo>
                <a:close/>
              </a:path>
            </a:pathLst>
          </a:custGeom>
          <a:solidFill>
            <a:srgbClr val="A5DF5A"/>
          </a:solidFill>
          <a:ln>
            <a:noFill/>
          </a:ln>
        </p:spPr>
      </p:sp>
      <p:grpSp>
        <p:nvGrpSpPr>
          <p:cNvPr id="200" name="Google Shape;200;p19"/>
          <p:cNvGrpSpPr/>
          <p:nvPr/>
        </p:nvGrpSpPr>
        <p:grpSpPr>
          <a:xfrm>
            <a:off x="12709268" y="344938"/>
            <a:ext cx="2245834" cy="683762"/>
            <a:chOff x="0" y="-38100"/>
            <a:chExt cx="591495" cy="180085"/>
          </a:xfrm>
        </p:grpSpPr>
        <p:sp>
          <p:nvSpPr>
            <p:cNvPr id="201" name="Google Shape;201;p19"/>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F0F0F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9"/>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03" name="Google Shape;203;p19"/>
          <p:cNvGrpSpPr/>
          <p:nvPr/>
        </p:nvGrpSpPr>
        <p:grpSpPr>
          <a:xfrm>
            <a:off x="15317628" y="344938"/>
            <a:ext cx="2245834" cy="683762"/>
            <a:chOff x="0" y="-38100"/>
            <a:chExt cx="591495" cy="180085"/>
          </a:xfrm>
        </p:grpSpPr>
        <p:sp>
          <p:nvSpPr>
            <p:cNvPr id="204" name="Google Shape;204;p19"/>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F0F0F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9"/>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06" name="Google Shape;206;p19"/>
          <p:cNvCxnSpPr/>
          <p:nvPr/>
        </p:nvCxnSpPr>
        <p:spPr>
          <a:xfrm>
            <a:off x="1028700" y="749625"/>
            <a:ext cx="8585675" cy="0"/>
          </a:xfrm>
          <a:prstGeom prst="straightConnector1">
            <a:avLst/>
          </a:prstGeom>
          <a:noFill/>
          <a:ln w="19050" cap="flat" cmpd="sng">
            <a:solidFill>
              <a:srgbClr val="A6A6A6"/>
            </a:solidFill>
            <a:prstDash val="solid"/>
            <a:round/>
            <a:headEnd type="none" w="sm" len="sm"/>
            <a:tailEnd type="none" w="sm" len="sm"/>
          </a:ln>
        </p:spPr>
      </p:cxnSp>
      <p:sp>
        <p:nvSpPr>
          <p:cNvPr id="207" name="Google Shape;207;p19"/>
          <p:cNvSpPr/>
          <p:nvPr/>
        </p:nvSpPr>
        <p:spPr>
          <a:xfrm>
            <a:off x="-2294706" y="1464254"/>
            <a:ext cx="13374362" cy="9287810"/>
          </a:xfrm>
          <a:custGeom>
            <a:avLst/>
            <a:gdLst/>
            <a:ahLst/>
            <a:cxnLst/>
            <a:rect l="l" t="t" r="r" b="b"/>
            <a:pathLst>
              <a:path w="13374362" h="9287810" extrusionOk="0">
                <a:moveTo>
                  <a:pt x="0" y="0"/>
                </a:moveTo>
                <a:lnTo>
                  <a:pt x="13374362" y="0"/>
                </a:lnTo>
                <a:lnTo>
                  <a:pt x="13374362" y="9287811"/>
                </a:lnTo>
                <a:lnTo>
                  <a:pt x="0" y="9287811"/>
                </a:lnTo>
                <a:lnTo>
                  <a:pt x="0" y="0"/>
                </a:lnTo>
                <a:close/>
              </a:path>
            </a:pathLst>
          </a:custGeom>
          <a:blipFill rotWithShape="1">
            <a:blip r:embed="rId3">
              <a:alphaModFix/>
            </a:blip>
            <a:stretch>
              <a:fillRect l="-14639" t="-124570" r="-13307" b="-21081"/>
            </a:stretch>
          </a:blipFill>
          <a:ln>
            <a:noFill/>
          </a:ln>
        </p:spPr>
      </p:sp>
      <p:grpSp>
        <p:nvGrpSpPr>
          <p:cNvPr id="208" name="Google Shape;208;p19"/>
          <p:cNvGrpSpPr/>
          <p:nvPr/>
        </p:nvGrpSpPr>
        <p:grpSpPr>
          <a:xfrm>
            <a:off x="10101484" y="335413"/>
            <a:ext cx="2245834" cy="683762"/>
            <a:chOff x="0" y="-38100"/>
            <a:chExt cx="591495" cy="180085"/>
          </a:xfrm>
        </p:grpSpPr>
        <p:sp>
          <p:nvSpPr>
            <p:cNvPr id="209" name="Google Shape;209;p19"/>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F0F0F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9"/>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11" name="Google Shape;211;p19"/>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F0F0F0"/>
                </a:solidFill>
                <a:latin typeface="Montserrat"/>
                <a:ea typeface="Montserrat"/>
                <a:cs typeface="Montserrat"/>
                <a:sym typeface="Montserrat"/>
              </a:rPr>
              <a:t>Introduction</a:t>
            </a:r>
            <a:endParaRPr/>
          </a:p>
        </p:txBody>
      </p:sp>
      <p:sp>
        <p:nvSpPr>
          <p:cNvPr id="212" name="Google Shape;212;p19"/>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F0F0F0"/>
                </a:solidFill>
                <a:latin typeface="Montserrat"/>
                <a:ea typeface="Montserrat"/>
                <a:cs typeface="Montserrat"/>
                <a:sym typeface="Montserrat"/>
              </a:rPr>
              <a:t>EV Technology</a:t>
            </a:r>
            <a:endParaRPr/>
          </a:p>
        </p:txBody>
      </p:sp>
      <p:sp>
        <p:nvSpPr>
          <p:cNvPr id="213" name="Google Shape;213;p19"/>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F0F0F0"/>
                </a:solidFill>
                <a:latin typeface="Montserrat"/>
                <a:ea typeface="Montserrat"/>
                <a:cs typeface="Montserrat"/>
                <a:sym typeface="Montserrat"/>
              </a:rPr>
              <a:t>Conclusion</a:t>
            </a:r>
            <a:endParaRPr/>
          </a:p>
        </p:txBody>
      </p:sp>
      <p:sp>
        <p:nvSpPr>
          <p:cNvPr id="214" name="Google Shape;214;p19"/>
          <p:cNvSpPr txBox="1"/>
          <p:nvPr/>
        </p:nvSpPr>
        <p:spPr>
          <a:xfrm>
            <a:off x="9053005" y="3260042"/>
            <a:ext cx="6748591" cy="1107996"/>
          </a:xfrm>
          <a:prstGeom prst="rect">
            <a:avLst/>
          </a:prstGeom>
          <a:noFill/>
          <a:ln>
            <a:noFill/>
          </a:ln>
        </p:spPr>
        <p:txBody>
          <a:bodyPr spcFirstLastPara="1" wrap="square" lIns="0" tIns="0" rIns="0" bIns="0" anchor="t" anchorCtr="0">
            <a:spAutoFit/>
          </a:bodyPr>
          <a:lstStyle/>
          <a:p>
            <a:pPr lvl="0" algn="r">
              <a:lnSpc>
                <a:spcPct val="119998"/>
              </a:lnSpc>
            </a:pPr>
            <a:r>
              <a:rPr lang="vi-VN" altLang="en-US" sz="6000" b="1"/>
              <a:t>Xe Oto Điện</a:t>
            </a:r>
            <a:endParaRPr sz="6000" b="1"/>
          </a:p>
        </p:txBody>
      </p:sp>
      <p:sp>
        <p:nvSpPr>
          <p:cNvPr id="216" name="Google Shape;216;p19"/>
          <p:cNvSpPr txBox="1"/>
          <p:nvPr/>
        </p:nvSpPr>
        <p:spPr>
          <a:xfrm>
            <a:off x="7145823" y="990600"/>
            <a:ext cx="6294803" cy="2585323"/>
          </a:xfrm>
          <a:prstGeom prst="rect">
            <a:avLst/>
          </a:prstGeom>
          <a:noFill/>
          <a:ln>
            <a:noFill/>
          </a:ln>
        </p:spPr>
        <p:txBody>
          <a:bodyPr spcFirstLastPara="1" wrap="square" lIns="0" tIns="0" rIns="0" bIns="0" anchor="t" anchorCtr="0">
            <a:spAutoFit/>
          </a:bodyPr>
          <a:lstStyle/>
          <a:p>
            <a:pPr>
              <a:lnSpc>
                <a:spcPct val="120000"/>
              </a:lnSpc>
            </a:pPr>
            <a:r>
              <a:rPr lang="vi-VN" altLang="en-US" sz="4500">
                <a:solidFill>
                  <a:srgbClr val="FF0000"/>
                </a:solidFill>
              </a:rPr>
              <a:t>Người Soạn :Nguyễn Duy Thành</a:t>
            </a:r>
          </a:p>
          <a:p>
            <a:pPr lvl="0">
              <a:lnSpc>
                <a:spcPct val="120000"/>
              </a:lnSpc>
            </a:pPr>
            <a:endParaRPr sz="5000">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407"/>
        <p:cNvGrpSpPr/>
        <p:nvPr/>
      </p:nvGrpSpPr>
      <p:grpSpPr>
        <a:xfrm>
          <a:off x="0" y="0"/>
          <a:ext cx="0" cy="0"/>
          <a:chOff x="0" y="0"/>
          <a:chExt cx="0" cy="0"/>
        </a:xfrm>
      </p:grpSpPr>
      <p:pic>
        <p:nvPicPr>
          <p:cNvPr id="408" name="Google Shape;408;p28"/>
          <p:cNvPicPr preferRelativeResize="0"/>
          <p:nvPr/>
        </p:nvPicPr>
        <p:blipFill rotWithShape="1">
          <a:blip r:embed="rId3">
            <a:alphaModFix/>
          </a:blip>
          <a:srcRect/>
          <a:stretch/>
        </p:blipFill>
        <p:spPr>
          <a:xfrm>
            <a:off x="1967720" y="3210175"/>
            <a:ext cx="5683972" cy="5683972"/>
          </a:xfrm>
          <a:prstGeom prst="rect">
            <a:avLst/>
          </a:prstGeom>
          <a:noFill/>
          <a:ln>
            <a:noFill/>
          </a:ln>
        </p:spPr>
      </p:pic>
      <p:pic>
        <p:nvPicPr>
          <p:cNvPr id="409" name="Google Shape;409;p28"/>
          <p:cNvPicPr preferRelativeResize="0"/>
          <p:nvPr/>
        </p:nvPicPr>
        <p:blipFill rotWithShape="1">
          <a:blip r:embed="rId4">
            <a:alphaModFix/>
          </a:blip>
          <a:srcRect/>
          <a:stretch/>
        </p:blipFill>
        <p:spPr>
          <a:xfrm>
            <a:off x="10636308" y="3210175"/>
            <a:ext cx="5683972" cy="5683972"/>
          </a:xfrm>
          <a:prstGeom prst="rect">
            <a:avLst/>
          </a:prstGeom>
          <a:noFill/>
          <a:ln>
            <a:noFill/>
          </a:ln>
        </p:spPr>
      </p:pic>
      <p:pic>
        <p:nvPicPr>
          <p:cNvPr id="410" name="Google Shape;410;p28"/>
          <p:cNvPicPr preferRelativeResize="0"/>
          <p:nvPr/>
        </p:nvPicPr>
        <p:blipFill rotWithShape="1">
          <a:blip r:embed="rId5">
            <a:alphaModFix/>
          </a:blip>
          <a:srcRect/>
          <a:stretch/>
        </p:blipFill>
        <p:spPr>
          <a:xfrm>
            <a:off x="5298878" y="1313691"/>
            <a:ext cx="7752863" cy="7752863"/>
          </a:xfrm>
          <a:prstGeom prst="rect">
            <a:avLst/>
          </a:prstGeom>
          <a:noFill/>
          <a:ln>
            <a:noFill/>
          </a:ln>
        </p:spPr>
      </p:pic>
      <p:grpSp>
        <p:nvGrpSpPr>
          <p:cNvPr id="411" name="Google Shape;411;p28"/>
          <p:cNvGrpSpPr/>
          <p:nvPr/>
        </p:nvGrpSpPr>
        <p:grpSpPr>
          <a:xfrm>
            <a:off x="12709556" y="344938"/>
            <a:ext cx="2245834" cy="683762"/>
            <a:chOff x="0" y="-38100"/>
            <a:chExt cx="591495" cy="180085"/>
          </a:xfrm>
        </p:grpSpPr>
        <p:sp>
          <p:nvSpPr>
            <p:cNvPr id="412" name="Google Shape;412;p28"/>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14" name="Google Shape;414;p28"/>
          <p:cNvGrpSpPr/>
          <p:nvPr/>
        </p:nvGrpSpPr>
        <p:grpSpPr>
          <a:xfrm>
            <a:off x="10101484" y="344938"/>
            <a:ext cx="2245834" cy="683762"/>
            <a:chOff x="0" y="-38100"/>
            <a:chExt cx="591495" cy="180085"/>
          </a:xfrm>
        </p:grpSpPr>
        <p:sp>
          <p:nvSpPr>
            <p:cNvPr id="415" name="Google Shape;415;p28"/>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17" name="Google Shape;417;p28"/>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sp>
        <p:nvSpPr>
          <p:cNvPr id="418" name="Google Shape;418;p28"/>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419" name="Google Shape;419;p28"/>
          <p:cNvGrpSpPr/>
          <p:nvPr/>
        </p:nvGrpSpPr>
        <p:grpSpPr>
          <a:xfrm>
            <a:off x="15317628" y="344938"/>
            <a:ext cx="2245834" cy="683762"/>
            <a:chOff x="0" y="-38100"/>
            <a:chExt cx="591495" cy="180085"/>
          </a:xfrm>
        </p:grpSpPr>
        <p:sp>
          <p:nvSpPr>
            <p:cNvPr id="420" name="Google Shape;420;p28"/>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22" name="Google Shape;422;p28"/>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cxnSp>
        <p:nvCxnSpPr>
          <p:cNvPr id="423" name="Google Shape;423;p28"/>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424" name="Google Shape;424;p28"/>
          <p:cNvSpPr txBox="1"/>
          <p:nvPr/>
        </p:nvSpPr>
        <p:spPr>
          <a:xfrm>
            <a:off x="2970649" y="8965935"/>
            <a:ext cx="3538800" cy="389337"/>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US" sz="2200" b="0" i="0" u="none" strike="noStrike" cap="none">
                <a:solidFill>
                  <a:srgbClr val="202020"/>
                </a:solidFill>
                <a:latin typeface="Montserrat"/>
                <a:ea typeface="Montserrat"/>
                <a:cs typeface="Montserrat"/>
                <a:sym typeface="Montserrat"/>
              </a:rPr>
              <a:t>.</a:t>
            </a:r>
            <a:endParaRPr/>
          </a:p>
        </p:txBody>
      </p:sp>
      <p:sp>
        <p:nvSpPr>
          <p:cNvPr id="425" name="Google Shape;425;p28"/>
          <p:cNvSpPr txBox="1"/>
          <p:nvPr/>
        </p:nvSpPr>
        <p:spPr>
          <a:xfrm>
            <a:off x="11708855" y="8965935"/>
            <a:ext cx="3538800" cy="389337"/>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US" sz="2200" b="0" i="0" u="none" strike="noStrike" cap="none">
                <a:solidFill>
                  <a:srgbClr val="202020"/>
                </a:solidFill>
                <a:latin typeface="Montserrat"/>
                <a:ea typeface="Montserrat"/>
                <a:cs typeface="Montserrat"/>
                <a:sym typeface="Montserrat"/>
              </a:rPr>
              <a:t>.</a:t>
            </a:r>
            <a:endParaRPr/>
          </a:p>
        </p:txBody>
      </p:sp>
      <p:sp>
        <p:nvSpPr>
          <p:cNvPr id="427" name="Google Shape;427;p28"/>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431"/>
        <p:cNvGrpSpPr/>
        <p:nvPr/>
      </p:nvGrpSpPr>
      <p:grpSpPr>
        <a:xfrm>
          <a:off x="0" y="0"/>
          <a:ext cx="0" cy="0"/>
          <a:chOff x="0" y="0"/>
          <a:chExt cx="0" cy="0"/>
        </a:xfrm>
      </p:grpSpPr>
      <p:pic>
        <p:nvPicPr>
          <p:cNvPr id="432" name="Google Shape;432;p29"/>
          <p:cNvPicPr preferRelativeResize="0"/>
          <p:nvPr/>
        </p:nvPicPr>
        <p:blipFill>
          <a:blip r:embed="rId3">
            <a:alphaModFix/>
          </a:blip>
          <a:stretch>
            <a:fillRect/>
          </a:stretch>
        </p:blipFill>
        <p:spPr>
          <a:xfrm>
            <a:off x="10384100" y="1981488"/>
            <a:ext cx="6630376" cy="6630376"/>
          </a:xfrm>
          <a:prstGeom prst="rect">
            <a:avLst/>
          </a:prstGeom>
          <a:noFill/>
          <a:ln>
            <a:noFill/>
          </a:ln>
        </p:spPr>
      </p:pic>
      <p:sp>
        <p:nvSpPr>
          <p:cNvPr id="433" name="Google Shape;433;p29"/>
          <p:cNvSpPr txBox="1"/>
          <p:nvPr/>
        </p:nvSpPr>
        <p:spPr>
          <a:xfrm>
            <a:off x="781642" y="4117507"/>
            <a:ext cx="3306074" cy="3721019"/>
          </a:xfrm>
          <a:prstGeom prst="rect">
            <a:avLst/>
          </a:prstGeom>
          <a:noFill/>
          <a:ln>
            <a:noFill/>
          </a:ln>
        </p:spPr>
        <p:txBody>
          <a:bodyPr spcFirstLastPara="1" wrap="square" lIns="0" tIns="0" rIns="0" bIns="0" anchor="t" anchorCtr="0">
            <a:spAutoFit/>
          </a:bodyPr>
          <a:lstStyle/>
          <a:p>
            <a:pPr>
              <a:buAutoNum type="arabicPeriod"/>
            </a:pPr>
            <a:r>
              <a:rPr lang="vi-VN" sz="2500">
                <a:latin typeface="+mj-lt"/>
              </a:rPr>
              <a:t>Tiết kiệm nhiên liệu:</a:t>
            </a:r>
          </a:p>
          <a:p>
            <a:pPr>
              <a:buAutoNum type="arabicPeriod"/>
            </a:pPr>
            <a:endParaRPr lang="vi-VN" sz="2500">
              <a:latin typeface="+mj-lt"/>
            </a:endParaRPr>
          </a:p>
          <a:p>
            <a:pPr lvl="1">
              <a:buFont typeface="Arial" panose="020B0604020202020204"/>
              <a:buChar char="◦"/>
            </a:pPr>
            <a:r>
              <a:rPr lang="vi-VN" sz="2500">
                <a:latin typeface="+mj-lt"/>
              </a:rPr>
              <a:t>Khi chạy tốc độ thấp, xe có thể dùng động cơ điện nên giảm tiêu hao xăng.</a:t>
            </a:r>
          </a:p>
          <a:p>
            <a:pPr lvl="1">
              <a:buFont typeface="Arial" panose="020B0604020202020204"/>
              <a:buChar char="◦"/>
            </a:pPr>
            <a:endParaRPr lang="vi-VN" sz="2500">
              <a:latin typeface="+mj-lt"/>
            </a:endParaRPr>
          </a:p>
          <a:p>
            <a:pPr lvl="1">
              <a:buFont typeface="Arial" panose="020B0604020202020204"/>
              <a:buChar char="◦"/>
            </a:pPr>
            <a:r>
              <a:rPr lang="vi-VN" sz="2500">
                <a:latin typeface="+mj-lt"/>
              </a:rPr>
              <a:t>Mức tiết kiệm 20–40% so với xe xăng thông thường.</a:t>
            </a:r>
          </a:p>
          <a:p>
            <a:pPr marL="0" marR="0" lvl="1" indent="0" algn="l" rtl="0">
              <a:lnSpc>
                <a:spcPct val="120000"/>
              </a:lnSpc>
              <a:spcBef>
                <a:spcPts val="0"/>
              </a:spcBef>
              <a:spcAft>
                <a:spcPts val="0"/>
              </a:spcAft>
              <a:buNone/>
            </a:pPr>
            <a:endParaRPr/>
          </a:p>
        </p:txBody>
      </p:sp>
      <p:sp>
        <p:nvSpPr>
          <p:cNvPr id="435" name="Google Shape;435;p29"/>
          <p:cNvSpPr txBox="1"/>
          <p:nvPr/>
        </p:nvSpPr>
        <p:spPr>
          <a:xfrm>
            <a:off x="724538" y="1683090"/>
            <a:ext cx="9211200" cy="1538883"/>
          </a:xfrm>
          <a:prstGeom prst="rect">
            <a:avLst/>
          </a:prstGeom>
          <a:noFill/>
          <a:ln>
            <a:noFill/>
          </a:ln>
        </p:spPr>
        <p:txBody>
          <a:bodyPr spcFirstLastPara="1" wrap="square" lIns="0" tIns="0" rIns="0" bIns="0" anchor="t" anchorCtr="0">
            <a:spAutoFit/>
          </a:bodyPr>
          <a:lstStyle/>
          <a:p>
            <a:pPr>
              <a:spcAft>
                <a:spcPct val="0"/>
              </a:spcAft>
            </a:pPr>
            <a:r>
              <a:rPr lang="vi-VN" sz="5000" b="1">
                <a:latin typeface="Times New Roman" panose="02020603050405020304" charset="0"/>
                <a:cs typeface="Times New Roman" panose="02020603050405020304" charset="0"/>
              </a:rPr>
              <a:t>Ưu điểm của xe lai không sạc (HEV):</a:t>
            </a:r>
          </a:p>
        </p:txBody>
      </p:sp>
      <p:grpSp>
        <p:nvGrpSpPr>
          <p:cNvPr id="436" name="Google Shape;436;p29"/>
          <p:cNvGrpSpPr/>
          <p:nvPr/>
        </p:nvGrpSpPr>
        <p:grpSpPr>
          <a:xfrm>
            <a:off x="12709556" y="344938"/>
            <a:ext cx="2245834" cy="683762"/>
            <a:chOff x="0" y="-38100"/>
            <a:chExt cx="591495" cy="180085"/>
          </a:xfrm>
        </p:grpSpPr>
        <p:sp>
          <p:nvSpPr>
            <p:cNvPr id="437" name="Google Shape;437;p29"/>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9"/>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39" name="Google Shape;439;p29"/>
          <p:cNvGrpSpPr/>
          <p:nvPr/>
        </p:nvGrpSpPr>
        <p:grpSpPr>
          <a:xfrm>
            <a:off x="10101484" y="344938"/>
            <a:ext cx="2245834" cy="683762"/>
            <a:chOff x="0" y="-38100"/>
            <a:chExt cx="591495" cy="180085"/>
          </a:xfrm>
        </p:grpSpPr>
        <p:sp>
          <p:nvSpPr>
            <p:cNvPr id="440" name="Google Shape;440;p29"/>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9"/>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42" name="Google Shape;442;p29"/>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sp>
        <p:nvSpPr>
          <p:cNvPr id="443" name="Google Shape;443;p29"/>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444" name="Google Shape;444;p29"/>
          <p:cNvGrpSpPr/>
          <p:nvPr/>
        </p:nvGrpSpPr>
        <p:grpSpPr>
          <a:xfrm>
            <a:off x="15317628" y="344938"/>
            <a:ext cx="2245834" cy="683762"/>
            <a:chOff x="0" y="-38100"/>
            <a:chExt cx="591495" cy="180085"/>
          </a:xfrm>
        </p:grpSpPr>
        <p:sp>
          <p:nvSpPr>
            <p:cNvPr id="445" name="Google Shape;445;p29"/>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9"/>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47" name="Google Shape;447;p29"/>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cxnSp>
        <p:nvCxnSpPr>
          <p:cNvPr id="448" name="Google Shape;448;p29"/>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449" name="Google Shape;449;p29"/>
          <p:cNvSpPr txBox="1"/>
          <p:nvPr/>
        </p:nvSpPr>
        <p:spPr>
          <a:xfrm>
            <a:off x="606912" y="7545037"/>
            <a:ext cx="3306074" cy="2769989"/>
          </a:xfrm>
          <a:prstGeom prst="rect">
            <a:avLst/>
          </a:prstGeom>
          <a:noFill/>
          <a:ln>
            <a:noFill/>
          </a:ln>
        </p:spPr>
        <p:txBody>
          <a:bodyPr spcFirstLastPara="1" wrap="square" lIns="0" tIns="0" rIns="0" bIns="0" anchor="t" anchorCtr="0">
            <a:spAutoFit/>
          </a:bodyPr>
          <a:lstStyle/>
          <a:p>
            <a:pPr lvl="1">
              <a:buFont typeface="Arial" panose="020B0604020202020204"/>
              <a:buChar char="◦"/>
            </a:pPr>
            <a:endParaRPr lang="vi-VN" sz="2500">
              <a:latin typeface="+mj-lt"/>
            </a:endParaRPr>
          </a:p>
          <a:p>
            <a:pPr indent="0">
              <a:buNone/>
            </a:pPr>
            <a:r>
              <a:rPr lang="vi-VN" sz="2500">
                <a:latin typeface="+mj-lt"/>
              </a:rPr>
              <a:t>3.Giảm khí thải độc hại:</a:t>
            </a:r>
          </a:p>
          <a:p>
            <a:pPr>
              <a:buAutoNum type="arabicPeriod"/>
            </a:pPr>
            <a:endParaRPr lang="vi-VN" sz="2500">
              <a:latin typeface="+mj-lt"/>
            </a:endParaRPr>
          </a:p>
          <a:p>
            <a:pPr lvl="1">
              <a:buFont typeface="Arial" panose="020B0604020202020204"/>
              <a:buChar char="◦"/>
            </a:pPr>
            <a:r>
              <a:rPr lang="vi-VN" sz="2500">
                <a:latin typeface="+mj-lt"/>
              </a:rPr>
              <a:t>Lượng CO₂ và khí độc (CO, NOx, HC) thấp hơn nhiều so với xe xăng.</a:t>
            </a:r>
          </a:p>
          <a:p>
            <a:pPr marL="0" marR="0" lvl="1" indent="0" algn="l" rtl="0">
              <a:lnSpc>
                <a:spcPct val="120000"/>
              </a:lnSpc>
              <a:spcBef>
                <a:spcPts val="0"/>
              </a:spcBef>
              <a:spcAft>
                <a:spcPts val="0"/>
              </a:spcAft>
              <a:buNone/>
            </a:pPr>
            <a:endParaRPr sz="2500">
              <a:latin typeface="+mj-lt"/>
            </a:endParaRPr>
          </a:p>
        </p:txBody>
      </p:sp>
      <p:sp>
        <p:nvSpPr>
          <p:cNvPr id="451" name="Google Shape;451;p29"/>
          <p:cNvSpPr txBox="1"/>
          <p:nvPr/>
        </p:nvSpPr>
        <p:spPr>
          <a:xfrm>
            <a:off x="4583890" y="8114751"/>
            <a:ext cx="3306074" cy="1923604"/>
          </a:xfrm>
          <a:prstGeom prst="rect">
            <a:avLst/>
          </a:prstGeom>
          <a:noFill/>
          <a:ln>
            <a:noFill/>
          </a:ln>
        </p:spPr>
        <p:txBody>
          <a:bodyPr spcFirstLastPara="1" wrap="square" lIns="0" tIns="0" rIns="0" bIns="0" anchor="t" anchorCtr="0">
            <a:spAutoFit/>
          </a:bodyPr>
          <a:lstStyle/>
          <a:p>
            <a:pPr indent="0">
              <a:buNone/>
            </a:pPr>
            <a:r>
              <a:rPr lang="vi-VN" sz="2500">
                <a:latin typeface="+mj-lt"/>
              </a:rPr>
              <a:t>4.Vận hành êm ái:</a:t>
            </a:r>
          </a:p>
          <a:p>
            <a:pPr>
              <a:buAutoNum type="arabicPeriod"/>
            </a:pPr>
            <a:endParaRPr lang="vi-VN" sz="2500">
              <a:latin typeface="+mj-lt"/>
            </a:endParaRPr>
          </a:p>
          <a:p>
            <a:pPr lvl="1">
              <a:buFont typeface="Arial" panose="020B0604020202020204"/>
              <a:buChar char="◦"/>
            </a:pPr>
            <a:r>
              <a:rPr lang="vi-VN" sz="2500">
                <a:latin typeface="+mj-lt"/>
              </a:rPr>
              <a:t>Động cơ điện hỗ trợ khi khởi động, tăng tốc → xe chạy mượt, ít rung.</a:t>
            </a:r>
          </a:p>
        </p:txBody>
      </p:sp>
      <p:sp>
        <p:nvSpPr>
          <p:cNvPr id="453" name="Google Shape;453;p29"/>
          <p:cNvSpPr txBox="1"/>
          <p:nvPr/>
        </p:nvSpPr>
        <p:spPr>
          <a:xfrm>
            <a:off x="4728896" y="4045960"/>
            <a:ext cx="3306074" cy="3924151"/>
          </a:xfrm>
          <a:prstGeom prst="rect">
            <a:avLst/>
          </a:prstGeom>
          <a:noFill/>
          <a:ln>
            <a:noFill/>
          </a:ln>
        </p:spPr>
        <p:txBody>
          <a:bodyPr spcFirstLastPara="1" wrap="square" lIns="0" tIns="0" rIns="0" bIns="0" anchor="t" anchorCtr="0">
            <a:spAutoFit/>
          </a:bodyPr>
          <a:lstStyle/>
          <a:p>
            <a:pPr indent="0">
              <a:buNone/>
            </a:pPr>
            <a:r>
              <a:rPr lang="vi-VN" sz="2500">
                <a:latin typeface="+mj-lt"/>
              </a:rPr>
              <a:t>2.Không cần hạ tầng sạc điện:</a:t>
            </a:r>
          </a:p>
          <a:p>
            <a:pPr lvl="1">
              <a:buFont typeface="Arial" panose="020B0604020202020204"/>
              <a:buChar char="◦"/>
            </a:pPr>
            <a:endParaRPr lang="vi-VN" sz="2500">
              <a:latin typeface="+mj-lt"/>
            </a:endParaRPr>
          </a:p>
          <a:p>
            <a:pPr lvl="1">
              <a:buFont typeface="Arial" panose="020B0604020202020204"/>
              <a:buChar char="◦"/>
            </a:pPr>
            <a:r>
              <a:rPr lang="vi-VN" sz="2500">
                <a:latin typeface="+mj-lt"/>
              </a:rPr>
              <a:t>Không phải lo tìm trạm sạc hay chờ sạc pin.</a:t>
            </a:r>
          </a:p>
          <a:p>
            <a:pPr lvl="1">
              <a:buFont typeface="Arial" panose="020B0604020202020204"/>
              <a:buChar char="◦"/>
            </a:pPr>
            <a:endParaRPr lang="vi-VN" sz="2500">
              <a:latin typeface="+mj-lt"/>
            </a:endParaRPr>
          </a:p>
          <a:p>
            <a:pPr lvl="1">
              <a:buFont typeface="Arial" panose="020B0604020202020204"/>
              <a:buChar char="◦"/>
            </a:pPr>
            <a:r>
              <a:rPr lang="vi-VN" sz="2500">
                <a:latin typeface="+mj-lt"/>
              </a:rPr>
              <a:t>Phù hợp ở Việt Nam vì mạng lưới trạm sạc còn ít.</a:t>
            </a:r>
          </a:p>
          <a:p>
            <a:pPr marL="0" marR="0" lvl="1" indent="0" algn="l" rtl="0">
              <a:lnSpc>
                <a:spcPct val="120000"/>
              </a:lnSpc>
              <a:spcBef>
                <a:spcPts val="0"/>
              </a:spcBef>
              <a:spcAft>
                <a:spcPts val="0"/>
              </a:spcAft>
              <a:buNone/>
            </a:pPr>
            <a:endParaRPr sz="2500">
              <a:latin typeface="+mj-lt"/>
            </a:endParaRPr>
          </a:p>
        </p:txBody>
      </p:sp>
      <p:sp>
        <p:nvSpPr>
          <p:cNvPr id="454" name="Google Shape;454;p29"/>
          <p:cNvSpPr txBox="1"/>
          <p:nvPr/>
        </p:nvSpPr>
        <p:spPr>
          <a:xfrm>
            <a:off x="4583890" y="6100872"/>
            <a:ext cx="3306000" cy="338554"/>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200" b="0" i="0" u="none" strike="noStrike" cap="none">
                <a:solidFill>
                  <a:srgbClr val="202020"/>
                </a:solidFill>
                <a:latin typeface="Montserrat"/>
                <a:ea typeface="Montserrat"/>
                <a:cs typeface="Montserrat"/>
                <a:sym typeface="Montserrat"/>
              </a:rPr>
              <a:t>. </a:t>
            </a:r>
            <a:endParaRPr/>
          </a:p>
        </p:txBody>
      </p:sp>
      <p:sp>
        <p:nvSpPr>
          <p:cNvPr id="455" name="Google Shape;455;p29"/>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pic>
        <p:nvPicPr>
          <p:cNvPr id="456" name="Google Shape;456;p29"/>
          <p:cNvPicPr preferRelativeResize="0"/>
          <p:nvPr/>
        </p:nvPicPr>
        <p:blipFill>
          <a:blip r:embed="rId4">
            <a:alphaModFix/>
          </a:blip>
          <a:stretch>
            <a:fillRect/>
          </a:stretch>
        </p:blipFill>
        <p:spPr>
          <a:xfrm>
            <a:off x="8180050" y="4975712"/>
            <a:ext cx="3872451" cy="3872451"/>
          </a:xfrm>
          <a:prstGeom prst="rect">
            <a:avLst/>
          </a:prstGeom>
          <a:noFill/>
          <a:ln>
            <a:noFill/>
          </a:ln>
        </p:spPr>
      </p:pic>
      <p:pic>
        <p:nvPicPr>
          <p:cNvPr id="457" name="Google Shape;457;p29"/>
          <p:cNvPicPr preferRelativeResize="0"/>
          <p:nvPr/>
        </p:nvPicPr>
        <p:blipFill>
          <a:blip r:embed="rId5">
            <a:alphaModFix/>
          </a:blip>
          <a:stretch>
            <a:fillRect/>
          </a:stretch>
        </p:blipFill>
        <p:spPr>
          <a:xfrm>
            <a:off x="14507488" y="6778275"/>
            <a:ext cx="3373325" cy="3367250"/>
          </a:xfrm>
          <a:prstGeom prst="rect">
            <a:avLst/>
          </a:prstGeom>
          <a:noFill/>
          <a:ln>
            <a:noFill/>
          </a:ln>
        </p:spPr>
      </p:pic>
      <p:pic>
        <p:nvPicPr>
          <p:cNvPr id="458" name="Google Shape;458;p29"/>
          <p:cNvPicPr preferRelativeResize="0"/>
          <p:nvPr/>
        </p:nvPicPr>
        <p:blipFill>
          <a:blip r:embed="rId6">
            <a:alphaModFix/>
          </a:blip>
          <a:stretch>
            <a:fillRect/>
          </a:stretch>
        </p:blipFill>
        <p:spPr>
          <a:xfrm>
            <a:off x="14901038" y="1775237"/>
            <a:ext cx="2586250" cy="25862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473"/>
        <p:cNvGrpSpPr/>
        <p:nvPr/>
      </p:nvGrpSpPr>
      <p:grpSpPr>
        <a:xfrm>
          <a:off x="0" y="0"/>
          <a:ext cx="0" cy="0"/>
          <a:chOff x="0" y="0"/>
          <a:chExt cx="0" cy="0"/>
        </a:xfrm>
      </p:grpSpPr>
      <p:grpSp>
        <p:nvGrpSpPr>
          <p:cNvPr id="474" name="Google Shape;474;p31"/>
          <p:cNvGrpSpPr/>
          <p:nvPr/>
        </p:nvGrpSpPr>
        <p:grpSpPr>
          <a:xfrm>
            <a:off x="10101484" y="344938"/>
            <a:ext cx="2245834" cy="683762"/>
            <a:chOff x="0" y="-38100"/>
            <a:chExt cx="591495" cy="180085"/>
          </a:xfrm>
        </p:grpSpPr>
        <p:sp>
          <p:nvSpPr>
            <p:cNvPr id="475" name="Google Shape;475;p31"/>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77" name="Google Shape;477;p31"/>
          <p:cNvGrpSpPr/>
          <p:nvPr/>
        </p:nvGrpSpPr>
        <p:grpSpPr>
          <a:xfrm>
            <a:off x="12709268" y="344938"/>
            <a:ext cx="2245834" cy="683762"/>
            <a:chOff x="0" y="-38100"/>
            <a:chExt cx="591495" cy="180085"/>
          </a:xfrm>
        </p:grpSpPr>
        <p:sp>
          <p:nvSpPr>
            <p:cNvPr id="478" name="Google Shape;478;p31"/>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80" name="Google Shape;480;p31"/>
          <p:cNvGrpSpPr/>
          <p:nvPr/>
        </p:nvGrpSpPr>
        <p:grpSpPr>
          <a:xfrm>
            <a:off x="15317052" y="344938"/>
            <a:ext cx="2245834" cy="683762"/>
            <a:chOff x="0" y="-38100"/>
            <a:chExt cx="591495" cy="180085"/>
          </a:xfrm>
        </p:grpSpPr>
        <p:sp>
          <p:nvSpPr>
            <p:cNvPr id="481" name="Google Shape;481;p31"/>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483" name="Google Shape;483;p31"/>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484" name="Google Shape;484;p31"/>
          <p:cNvSpPr/>
          <p:nvPr/>
        </p:nvSpPr>
        <p:spPr>
          <a:xfrm flipH="1">
            <a:off x="1952185" y="5990806"/>
            <a:ext cx="7042414" cy="4743560"/>
          </a:xfrm>
          <a:custGeom>
            <a:avLst/>
            <a:gdLst/>
            <a:ahLst/>
            <a:cxnLst/>
            <a:rect l="l" t="t" r="r" b="b"/>
            <a:pathLst>
              <a:path w="7042414" h="4743560" extrusionOk="0">
                <a:moveTo>
                  <a:pt x="7042415" y="0"/>
                </a:moveTo>
                <a:lnTo>
                  <a:pt x="0" y="0"/>
                </a:lnTo>
                <a:lnTo>
                  <a:pt x="0" y="4743560"/>
                </a:lnTo>
                <a:lnTo>
                  <a:pt x="7042415" y="4743560"/>
                </a:lnTo>
                <a:lnTo>
                  <a:pt x="7042415" y="0"/>
                </a:lnTo>
                <a:close/>
              </a:path>
            </a:pathLst>
          </a:custGeom>
          <a:blipFill rotWithShape="1">
            <a:blip r:embed="rId3">
              <a:alphaModFix/>
            </a:blip>
            <a:stretch>
              <a:fillRect l="-192867" t="-203265" r="-93068" b="-77745"/>
            </a:stretch>
          </a:blipFill>
          <a:ln>
            <a:noFill/>
          </a:ln>
        </p:spPr>
      </p:sp>
      <p:sp>
        <p:nvSpPr>
          <p:cNvPr id="485" name="Google Shape;485;p31"/>
          <p:cNvSpPr txBox="1"/>
          <p:nvPr/>
        </p:nvSpPr>
        <p:spPr>
          <a:xfrm>
            <a:off x="724538" y="1466364"/>
            <a:ext cx="8521062" cy="5170646"/>
          </a:xfrm>
          <a:prstGeom prst="rect">
            <a:avLst/>
          </a:prstGeom>
          <a:noFill/>
          <a:ln>
            <a:noFill/>
          </a:ln>
        </p:spPr>
        <p:txBody>
          <a:bodyPr spcFirstLastPara="1" wrap="square" lIns="0" tIns="0" rIns="0" bIns="0" anchor="t" anchorCtr="0">
            <a:spAutoFit/>
          </a:bodyPr>
          <a:lstStyle/>
          <a:p>
            <a:r>
              <a:rPr lang="vi-VN" sz="2800"/>
              <a:t>5.Độ bền pin cao:</a:t>
            </a:r>
          </a:p>
          <a:p>
            <a:endParaRPr lang="vi-VN" sz="2800"/>
          </a:p>
          <a:p>
            <a:pPr>
              <a:buFont typeface="Arial" panose="020B0604020202020204"/>
              <a:buChar char="•"/>
            </a:pPr>
            <a:r>
              <a:rPr lang="vi-VN" sz="2800"/>
              <a:t>Pin nhỏ hơn PHEV/EV, sạc xả trong khoảng dung lượng an toàn → tuổi thọ pin thường &gt;10 năm.</a:t>
            </a:r>
          </a:p>
          <a:p>
            <a:pPr>
              <a:buFont typeface="Arial" panose="020B0604020202020204"/>
              <a:buChar char="•"/>
            </a:pPr>
            <a:endParaRPr lang="vi-VN" sz="2800"/>
          </a:p>
          <a:p>
            <a:r>
              <a:rPr lang="vi-VN" sz="2800"/>
              <a:t>6.Chi phí bảo dưỡng hợp lý:</a:t>
            </a:r>
          </a:p>
          <a:p>
            <a:endParaRPr lang="vi-VN" sz="2800"/>
          </a:p>
          <a:p>
            <a:pPr>
              <a:buFont typeface="Arial" panose="020B0604020202020204"/>
              <a:buChar char="•"/>
            </a:pPr>
            <a:r>
              <a:rPr lang="vi-VN" sz="2800"/>
              <a:t>Bảo dưỡng động cơ xăng ít hao mòn hơn vì có động cơ điện hỗ trợ.</a:t>
            </a:r>
          </a:p>
          <a:p>
            <a:pPr>
              <a:buFont typeface="Arial" panose="020B0604020202020204"/>
              <a:buChar char="•"/>
            </a:pPr>
            <a:endParaRPr lang="vi-VN" sz="2800"/>
          </a:p>
          <a:p>
            <a:pPr>
              <a:buFont typeface="Arial" panose="020B0604020202020204"/>
              <a:buChar char="•"/>
            </a:pPr>
            <a:r>
              <a:rPr lang="vi-VN" sz="2800"/>
              <a:t>Pin hybrid được thiết kế bền, ít phải thay.</a:t>
            </a:r>
          </a:p>
          <a:p>
            <a:pPr>
              <a:buFont typeface="Arial" panose="020B0604020202020204"/>
              <a:buChar char="•"/>
            </a:pPr>
            <a:endParaRPr lang="vi-VN" sz="2800"/>
          </a:p>
        </p:txBody>
      </p:sp>
      <p:sp>
        <p:nvSpPr>
          <p:cNvPr id="487" name="Google Shape;487;p31"/>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sp>
        <p:nvSpPr>
          <p:cNvPr id="488" name="Google Shape;488;p31"/>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sp>
        <p:nvSpPr>
          <p:cNvPr id="489" name="Google Shape;489;p31"/>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sp>
        <p:nvSpPr>
          <p:cNvPr id="490" name="Google Shape;490;p31"/>
          <p:cNvSpPr txBox="1"/>
          <p:nvPr/>
        </p:nvSpPr>
        <p:spPr>
          <a:xfrm>
            <a:off x="9927766" y="3049744"/>
            <a:ext cx="6978000" cy="2215991"/>
          </a:xfrm>
          <a:prstGeom prst="rect">
            <a:avLst/>
          </a:prstGeom>
          <a:noFill/>
          <a:ln>
            <a:noFill/>
          </a:ln>
        </p:spPr>
        <p:txBody>
          <a:bodyPr spcFirstLastPara="1" wrap="square" lIns="0" tIns="0" rIns="0" bIns="0" anchor="t" anchorCtr="0">
            <a:spAutoFit/>
          </a:bodyPr>
          <a:lstStyle/>
          <a:p>
            <a:r>
              <a:rPr lang="vi-VN" sz="2400"/>
              <a:t>7.Phù hợp cho cả đường đô thị và đường dài:</a:t>
            </a:r>
          </a:p>
          <a:p>
            <a:endParaRPr lang="vi-VN" sz="2400"/>
          </a:p>
          <a:p>
            <a:pPr>
              <a:buFont typeface="Arial" panose="020B0604020202020204"/>
              <a:buChar char="•"/>
            </a:pPr>
            <a:r>
              <a:rPr lang="vi-VN" sz="2400"/>
              <a:t>Trong phố → chạy điện nhiều, tiết kiệm.</a:t>
            </a:r>
          </a:p>
          <a:p>
            <a:pPr>
              <a:buFont typeface="Arial" panose="020B0604020202020204"/>
              <a:buChar char="•"/>
            </a:pPr>
            <a:endParaRPr lang="vi-VN" sz="2400"/>
          </a:p>
          <a:p>
            <a:pPr>
              <a:buFont typeface="Arial" panose="020B0604020202020204"/>
              <a:buChar char="•"/>
            </a:pPr>
            <a:r>
              <a:rPr lang="vi-VN" sz="2400"/>
              <a:t>Đường trường → động cơ xăng kết hợp điện, hiệu quả cao</a:t>
            </a:r>
            <a:endParaRPr/>
          </a:p>
        </p:txBody>
      </p:sp>
      <p:grpSp>
        <p:nvGrpSpPr>
          <p:cNvPr id="491" name="Google Shape;491;p31"/>
          <p:cNvGrpSpPr/>
          <p:nvPr/>
        </p:nvGrpSpPr>
        <p:grpSpPr>
          <a:xfrm>
            <a:off x="13067979" y="5015147"/>
            <a:ext cx="10440043" cy="10440043"/>
            <a:chOff x="0" y="0"/>
            <a:chExt cx="812800" cy="812800"/>
          </a:xfrm>
        </p:grpSpPr>
        <p:sp>
          <p:nvSpPr>
            <p:cNvPr id="492" name="Google Shape;492;p3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94" name="Google Shape;494;p31"/>
          <p:cNvSpPr/>
          <p:nvPr/>
        </p:nvSpPr>
        <p:spPr>
          <a:xfrm flipH="1">
            <a:off x="9702548" y="6103719"/>
            <a:ext cx="7059865" cy="4517735"/>
          </a:xfrm>
          <a:custGeom>
            <a:avLst/>
            <a:gdLst/>
            <a:ahLst/>
            <a:cxnLst/>
            <a:rect l="l" t="t" r="r" b="b"/>
            <a:pathLst>
              <a:path w="7059865" h="4517735" extrusionOk="0">
                <a:moveTo>
                  <a:pt x="7059865" y="0"/>
                </a:moveTo>
                <a:lnTo>
                  <a:pt x="0" y="0"/>
                </a:lnTo>
                <a:lnTo>
                  <a:pt x="0" y="4517735"/>
                </a:lnTo>
                <a:lnTo>
                  <a:pt x="7059865" y="4517735"/>
                </a:lnTo>
                <a:lnTo>
                  <a:pt x="7059865" y="0"/>
                </a:lnTo>
                <a:close/>
              </a:path>
            </a:pathLst>
          </a:custGeom>
          <a:blipFill rotWithShape="1">
            <a:blip r:embed="rId3">
              <a:alphaModFix/>
            </a:blip>
            <a:stretch>
              <a:fillRect l="-92396" t="-211421" r="-192589" b="-88626"/>
            </a:stretch>
          </a:blipFill>
          <a:ln>
            <a:noFill/>
          </a:ln>
        </p:spPr>
      </p:sp>
      <p:cxnSp>
        <p:nvCxnSpPr>
          <p:cNvPr id="495" name="Google Shape;495;p31"/>
          <p:cNvCxnSpPr/>
          <p:nvPr/>
        </p:nvCxnSpPr>
        <p:spPr>
          <a:xfrm>
            <a:off x="9134475" y="3087844"/>
            <a:ext cx="0" cy="6484527"/>
          </a:xfrm>
          <a:prstGeom prst="straightConnector1">
            <a:avLst/>
          </a:prstGeom>
          <a:noFill/>
          <a:ln w="19050" cap="flat" cmpd="sng">
            <a:solidFill>
              <a:srgbClr val="A6A6A6"/>
            </a:solidFill>
            <a:prstDash val="solid"/>
            <a:round/>
            <a:headEnd type="none" w="sm" len="sm"/>
            <a:tailEnd type="none" w="sm" len="sm"/>
          </a:ln>
        </p:spPr>
      </p:cxnSp>
      <p:grpSp>
        <p:nvGrpSpPr>
          <p:cNvPr id="496" name="Google Shape;496;p31"/>
          <p:cNvGrpSpPr/>
          <p:nvPr/>
        </p:nvGrpSpPr>
        <p:grpSpPr>
          <a:xfrm>
            <a:off x="-2169810" y="4051687"/>
            <a:ext cx="2812097" cy="2812097"/>
            <a:chOff x="0" y="0"/>
            <a:chExt cx="812800" cy="812800"/>
          </a:xfrm>
        </p:grpSpPr>
        <p:sp>
          <p:nvSpPr>
            <p:cNvPr id="497" name="Google Shape;497;p3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99" name="Google Shape;499;p31"/>
          <p:cNvGrpSpPr/>
          <p:nvPr/>
        </p:nvGrpSpPr>
        <p:grpSpPr>
          <a:xfrm>
            <a:off x="17259300" y="-1783397"/>
            <a:ext cx="2812097" cy="2812097"/>
            <a:chOff x="0" y="0"/>
            <a:chExt cx="812800" cy="812800"/>
          </a:xfrm>
        </p:grpSpPr>
        <p:sp>
          <p:nvSpPr>
            <p:cNvPr id="500" name="Google Shape;500;p3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02" name="Google Shape;502;p31"/>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581"/>
        <p:cNvGrpSpPr/>
        <p:nvPr/>
      </p:nvGrpSpPr>
      <p:grpSpPr>
        <a:xfrm>
          <a:off x="0" y="0"/>
          <a:ext cx="0" cy="0"/>
          <a:chOff x="0" y="0"/>
          <a:chExt cx="0" cy="0"/>
        </a:xfrm>
      </p:grpSpPr>
      <p:grpSp>
        <p:nvGrpSpPr>
          <p:cNvPr id="582" name="Google Shape;582;p34"/>
          <p:cNvGrpSpPr/>
          <p:nvPr/>
        </p:nvGrpSpPr>
        <p:grpSpPr>
          <a:xfrm>
            <a:off x="10101484" y="344938"/>
            <a:ext cx="2245834" cy="683762"/>
            <a:chOff x="0" y="-38100"/>
            <a:chExt cx="591495" cy="180085"/>
          </a:xfrm>
        </p:grpSpPr>
        <p:sp>
          <p:nvSpPr>
            <p:cNvPr id="583" name="Google Shape;583;p34"/>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4"/>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85" name="Google Shape;585;p34"/>
          <p:cNvGrpSpPr/>
          <p:nvPr/>
        </p:nvGrpSpPr>
        <p:grpSpPr>
          <a:xfrm>
            <a:off x="12709268" y="344938"/>
            <a:ext cx="2245834" cy="683762"/>
            <a:chOff x="0" y="-38100"/>
            <a:chExt cx="591495" cy="180085"/>
          </a:xfrm>
        </p:grpSpPr>
        <p:sp>
          <p:nvSpPr>
            <p:cNvPr id="586" name="Google Shape;586;p34"/>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88" name="Google Shape;588;p34"/>
          <p:cNvGrpSpPr/>
          <p:nvPr/>
        </p:nvGrpSpPr>
        <p:grpSpPr>
          <a:xfrm>
            <a:off x="15317052" y="344938"/>
            <a:ext cx="2245834" cy="683762"/>
            <a:chOff x="0" y="-38100"/>
            <a:chExt cx="591495" cy="180085"/>
          </a:xfrm>
        </p:grpSpPr>
        <p:sp>
          <p:nvSpPr>
            <p:cNvPr id="589" name="Google Shape;589;p34"/>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4"/>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591" name="Google Shape;591;p34"/>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592" name="Google Shape;592;p34"/>
          <p:cNvSpPr/>
          <p:nvPr/>
        </p:nvSpPr>
        <p:spPr>
          <a:xfrm>
            <a:off x="4378368" y="1662171"/>
            <a:ext cx="5723117" cy="8624829"/>
          </a:xfrm>
          <a:custGeom>
            <a:avLst/>
            <a:gdLst/>
            <a:ahLst/>
            <a:cxnLst/>
            <a:rect l="l" t="t" r="r" b="b"/>
            <a:pathLst>
              <a:path w="886661" h="1336212" extrusionOk="0">
                <a:moveTo>
                  <a:pt x="0" y="0"/>
                </a:moveTo>
                <a:lnTo>
                  <a:pt x="886661" y="0"/>
                </a:lnTo>
                <a:lnTo>
                  <a:pt x="886661" y="1336212"/>
                </a:lnTo>
                <a:lnTo>
                  <a:pt x="0" y="1336212"/>
                </a:lnTo>
                <a:close/>
              </a:path>
            </a:pathLst>
          </a:custGeom>
          <a:solidFill>
            <a:srgbClr val="A5DF5A"/>
          </a:solidFill>
          <a:ln>
            <a:noFill/>
          </a:ln>
        </p:spPr>
      </p:sp>
      <p:sp>
        <p:nvSpPr>
          <p:cNvPr id="593" name="Google Shape;593;p34"/>
          <p:cNvSpPr/>
          <p:nvPr/>
        </p:nvSpPr>
        <p:spPr>
          <a:xfrm>
            <a:off x="1238250" y="4209508"/>
            <a:ext cx="8863234" cy="6077492"/>
          </a:xfrm>
          <a:custGeom>
            <a:avLst/>
            <a:gdLst/>
            <a:ahLst/>
            <a:cxnLst/>
            <a:rect l="l" t="t" r="r" b="b"/>
            <a:pathLst>
              <a:path w="8863234" h="6077492" extrusionOk="0">
                <a:moveTo>
                  <a:pt x="0" y="0"/>
                </a:moveTo>
                <a:lnTo>
                  <a:pt x="8863234" y="0"/>
                </a:lnTo>
                <a:lnTo>
                  <a:pt x="8863234" y="6077492"/>
                </a:lnTo>
                <a:lnTo>
                  <a:pt x="0" y="6077492"/>
                </a:lnTo>
                <a:lnTo>
                  <a:pt x="0" y="0"/>
                </a:lnTo>
                <a:close/>
              </a:path>
            </a:pathLst>
          </a:custGeom>
          <a:blipFill rotWithShape="1">
            <a:blip r:embed="rId3">
              <a:alphaModFix/>
            </a:blip>
            <a:stretch>
              <a:fillRect r="-51283" b="-40372"/>
            </a:stretch>
          </a:blipFill>
          <a:ln>
            <a:noFill/>
          </a:ln>
        </p:spPr>
      </p:sp>
      <p:sp>
        <p:nvSpPr>
          <p:cNvPr id="594" name="Google Shape;594;p34"/>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sp>
        <p:nvSpPr>
          <p:cNvPr id="595" name="Google Shape;595;p34"/>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sp>
        <p:nvSpPr>
          <p:cNvPr id="596" name="Google Shape;596;p34"/>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sp>
        <p:nvSpPr>
          <p:cNvPr id="597" name="Google Shape;597;p34"/>
          <p:cNvSpPr txBox="1"/>
          <p:nvPr/>
        </p:nvSpPr>
        <p:spPr>
          <a:xfrm>
            <a:off x="10302253" y="1354394"/>
            <a:ext cx="7963800" cy="615553"/>
          </a:xfrm>
          <a:prstGeom prst="rect">
            <a:avLst/>
          </a:prstGeom>
          <a:noFill/>
          <a:ln>
            <a:noFill/>
          </a:ln>
        </p:spPr>
        <p:txBody>
          <a:bodyPr spcFirstLastPara="1" wrap="square" lIns="0" tIns="0" rIns="0" bIns="0" anchor="t" anchorCtr="0">
            <a:spAutoFit/>
          </a:bodyPr>
          <a:lstStyle/>
          <a:p>
            <a:pPr>
              <a:spcAft>
                <a:spcPct val="0"/>
              </a:spcAft>
            </a:pPr>
            <a:r>
              <a:rPr lang="vi-VN" sz="4000" b="1"/>
              <a:t> </a:t>
            </a:r>
            <a:r>
              <a:rPr lang="vi-VN" sz="3200" b="1">
                <a:latin typeface="Times New Roman" panose="02020603050405020304" charset="0"/>
                <a:cs typeface="Times New Roman" panose="02020603050405020304" charset="0"/>
              </a:rPr>
              <a:t>Ưu điểm xe lai có sạc (PHEV):</a:t>
            </a:r>
          </a:p>
        </p:txBody>
      </p:sp>
      <p:sp>
        <p:nvSpPr>
          <p:cNvPr id="598" name="Google Shape;598;p34"/>
          <p:cNvSpPr txBox="1"/>
          <p:nvPr/>
        </p:nvSpPr>
        <p:spPr>
          <a:xfrm>
            <a:off x="10101484" y="1941245"/>
            <a:ext cx="8365338" cy="8463855"/>
          </a:xfrm>
          <a:prstGeom prst="rect">
            <a:avLst/>
          </a:prstGeom>
          <a:noFill/>
          <a:ln>
            <a:noFill/>
          </a:ln>
        </p:spPr>
        <p:txBody>
          <a:bodyPr spcFirstLastPara="1" wrap="square" lIns="0" tIns="0" rIns="0" bIns="0" anchor="t" anchorCtr="0">
            <a:spAutoFit/>
          </a:bodyPr>
          <a:lstStyle/>
          <a:p>
            <a:pPr algn="ctr">
              <a:buAutoNum type="arabicPeriod"/>
            </a:pPr>
            <a:r>
              <a:rPr lang="vi-VN" sz="2200">
                <a:latin typeface="+mj-lt"/>
              </a:rPr>
              <a:t>Chạy được chế độ thuần điện (EV mode):</a:t>
            </a:r>
          </a:p>
          <a:p>
            <a:pPr algn="ctr">
              <a:buAutoNum type="arabicPeriod"/>
            </a:pPr>
            <a:endParaRPr lang="vi-VN" sz="2200">
              <a:latin typeface="+mj-lt"/>
            </a:endParaRPr>
          </a:p>
          <a:p>
            <a:pPr lvl="1" algn="ctr">
              <a:buFont typeface="Arial" panose="020B0604020202020204"/>
              <a:buChar char="◦"/>
            </a:pPr>
            <a:r>
              <a:rPr lang="vi-VN" sz="2200">
                <a:latin typeface="+mj-lt"/>
              </a:rPr>
              <a:t>Có thể chạy hoàn toàn bằng pin ở quãng ngắn → tiết kiệm xăng, giảm khí thải.</a:t>
            </a:r>
          </a:p>
          <a:p>
            <a:pPr lvl="1" algn="ctr">
              <a:buFont typeface="Arial" panose="020B0604020202020204"/>
              <a:buChar char="◦"/>
            </a:pPr>
            <a:endParaRPr lang="vi-VN" sz="2200">
              <a:latin typeface="+mj-lt"/>
            </a:endParaRPr>
          </a:p>
          <a:p>
            <a:pPr lvl="1" algn="ctr">
              <a:buFont typeface="Arial" panose="020B0604020202020204"/>
              <a:buChar char="◦"/>
            </a:pPr>
            <a:r>
              <a:rPr lang="vi-VN" sz="2200">
                <a:latin typeface="+mj-lt"/>
              </a:rPr>
              <a:t>Phù hợp khi đi lại trong thành phố hằng ngày.</a:t>
            </a:r>
          </a:p>
          <a:p>
            <a:pPr lvl="1" algn="ctr">
              <a:buFont typeface="Arial" panose="020B0604020202020204"/>
              <a:buChar char="◦"/>
            </a:pPr>
            <a:endParaRPr lang="vi-VN" sz="2200">
              <a:latin typeface="+mj-lt"/>
            </a:endParaRPr>
          </a:p>
          <a:p>
            <a:pPr algn="ctr">
              <a:buAutoNum type="arabicPeriod"/>
            </a:pPr>
            <a:r>
              <a:rPr lang="vi-VN" sz="2200">
                <a:latin typeface="+mj-lt"/>
              </a:rPr>
              <a:t>Tiết kiệm nhiên liệu vượt trội:</a:t>
            </a:r>
          </a:p>
          <a:p>
            <a:pPr algn="ctr">
              <a:buAutoNum type="arabicPeriod"/>
            </a:pPr>
            <a:endParaRPr lang="vi-VN" sz="2200">
              <a:latin typeface="+mj-lt"/>
            </a:endParaRPr>
          </a:p>
          <a:p>
            <a:pPr lvl="1" algn="ctr">
              <a:buFont typeface="Arial" panose="020B0604020202020204"/>
              <a:buChar char="◦"/>
            </a:pPr>
            <a:r>
              <a:rPr lang="vi-VN" sz="2200">
                <a:latin typeface="+mj-lt"/>
              </a:rPr>
              <a:t>Với quãng đường ngắn (dưới 40–60 km), xe gần như không cần dùng xăng.</a:t>
            </a:r>
          </a:p>
          <a:p>
            <a:pPr lvl="1" algn="ctr">
              <a:buFont typeface="Arial" panose="020B0604020202020204"/>
              <a:buChar char="◦"/>
            </a:pPr>
            <a:endParaRPr lang="vi-VN" sz="2200">
              <a:latin typeface="+mj-lt"/>
            </a:endParaRPr>
          </a:p>
          <a:p>
            <a:pPr lvl="1" algn="ctr">
              <a:buFont typeface="Arial" panose="020B0604020202020204"/>
              <a:buChar char="◦"/>
            </a:pPr>
            <a:r>
              <a:rPr lang="vi-VN" sz="2200">
                <a:latin typeface="+mj-lt"/>
              </a:rPr>
              <a:t>Trên đường dài, động cơ xăng kết hợp điện giúp tiết kiệm hơn xe truyền thống.</a:t>
            </a:r>
          </a:p>
          <a:p>
            <a:pPr lvl="1" algn="ctr">
              <a:buFont typeface="Arial" panose="020B0604020202020204"/>
              <a:buChar char="◦"/>
            </a:pPr>
            <a:endParaRPr lang="vi-VN" sz="2200">
              <a:latin typeface="+mj-lt"/>
            </a:endParaRPr>
          </a:p>
          <a:p>
            <a:pPr algn="ctr">
              <a:buAutoNum type="arabicPeriod"/>
            </a:pPr>
            <a:r>
              <a:rPr lang="vi-VN" sz="2200">
                <a:latin typeface="+mj-lt"/>
              </a:rPr>
              <a:t>Thân thiện môi trường:</a:t>
            </a:r>
          </a:p>
          <a:p>
            <a:pPr algn="ctr">
              <a:buAutoNum type="arabicPeriod"/>
            </a:pPr>
            <a:endParaRPr lang="vi-VN" sz="2200">
              <a:latin typeface="+mj-lt"/>
            </a:endParaRPr>
          </a:p>
          <a:p>
            <a:pPr lvl="1" algn="ctr">
              <a:buFont typeface="Arial" panose="020B0604020202020204"/>
              <a:buChar char="◦"/>
            </a:pPr>
            <a:r>
              <a:rPr lang="vi-VN" sz="2200">
                <a:latin typeface="+mj-lt"/>
              </a:rPr>
              <a:t>Giảm phát thải CO₂ và khí độc hại so với xe xăng/dầu.</a:t>
            </a:r>
          </a:p>
          <a:p>
            <a:pPr lvl="1" algn="ctr">
              <a:buFont typeface="Arial" panose="020B0604020202020204"/>
              <a:buChar char="◦"/>
            </a:pPr>
            <a:endParaRPr lang="vi-VN" sz="2200">
              <a:latin typeface="+mj-lt"/>
            </a:endParaRPr>
          </a:p>
          <a:p>
            <a:pPr algn="ctr">
              <a:buAutoNum type="arabicPeriod"/>
            </a:pPr>
            <a:r>
              <a:rPr lang="vi-VN" sz="2200">
                <a:latin typeface="+mj-lt"/>
              </a:rPr>
              <a:t>Tăng hiệu suất vận hành:</a:t>
            </a:r>
          </a:p>
          <a:p>
            <a:pPr algn="ctr">
              <a:buAutoNum type="arabicPeriod"/>
            </a:pPr>
            <a:endParaRPr lang="vi-VN" sz="2200">
              <a:latin typeface="+mj-lt"/>
            </a:endParaRPr>
          </a:p>
          <a:p>
            <a:pPr lvl="1" algn="ctr">
              <a:buFont typeface="Arial" panose="020B0604020202020204"/>
              <a:buChar char="◦"/>
            </a:pPr>
            <a:r>
              <a:rPr lang="vi-VN" sz="2200">
                <a:latin typeface="+mj-lt"/>
              </a:rPr>
              <a:t>Động cơ điện hỗ trợ tăng tốc mạnh mẽ, êm ái.</a:t>
            </a:r>
          </a:p>
          <a:p>
            <a:pPr lvl="1" algn="ctr">
              <a:buFont typeface="Arial" panose="020B0604020202020204"/>
              <a:buChar char="◦"/>
            </a:pPr>
            <a:endParaRPr lang="vi-VN" sz="2200">
              <a:latin typeface="+mj-lt"/>
            </a:endParaRPr>
          </a:p>
          <a:p>
            <a:pPr lvl="1" algn="ctr">
              <a:buFont typeface="Arial" panose="020B0604020202020204"/>
              <a:buChar char="◦"/>
            </a:pPr>
            <a:r>
              <a:rPr lang="vi-VN" sz="2200">
                <a:latin typeface="+mj-lt"/>
              </a:rPr>
              <a:t>Có thể chuyển linh hoạt giữa chạy điện, chạy xăng hoặc kết hợp cả hai</a:t>
            </a:r>
          </a:p>
          <a:p>
            <a:pPr marL="0" marR="0" lvl="0" indent="0" algn="ctr" rtl="0">
              <a:lnSpc>
                <a:spcPct val="100000"/>
              </a:lnSpc>
              <a:spcBef>
                <a:spcPts val="0"/>
              </a:spcBef>
              <a:spcAft>
                <a:spcPts val="0"/>
              </a:spcAft>
              <a:buNone/>
            </a:pPr>
            <a:endParaRPr sz="2200">
              <a:latin typeface="+mj-lt"/>
            </a:endParaRPr>
          </a:p>
        </p:txBody>
      </p:sp>
      <p:sp>
        <p:nvSpPr>
          <p:cNvPr id="599" name="Google Shape;599;p34"/>
          <p:cNvSpPr txBox="1"/>
          <p:nvPr/>
        </p:nvSpPr>
        <p:spPr>
          <a:xfrm>
            <a:off x="7354398" y="1713958"/>
            <a:ext cx="2668965" cy="2495550"/>
          </a:xfrm>
          <a:prstGeom prst="rect">
            <a:avLst/>
          </a:prstGeom>
          <a:noFill/>
          <a:ln>
            <a:noFill/>
          </a:ln>
        </p:spPr>
        <p:txBody>
          <a:bodyPr spcFirstLastPara="1" wrap="square" lIns="0" tIns="0" rIns="0" bIns="0" anchor="t" anchorCtr="0">
            <a:spAutoFit/>
          </a:bodyPr>
          <a:lstStyle/>
          <a:p>
            <a:pPr marL="0" marR="0" lvl="0" indent="0" algn="ctr" rtl="0">
              <a:lnSpc>
                <a:spcPct val="120002"/>
              </a:lnSpc>
              <a:spcBef>
                <a:spcPts val="0"/>
              </a:spcBef>
              <a:spcAft>
                <a:spcPts val="0"/>
              </a:spcAft>
              <a:buNone/>
            </a:pPr>
            <a:r>
              <a:rPr lang="en-US" sz="16478" b="1" i="0" u="none" strike="noStrike" cap="none">
                <a:solidFill>
                  <a:srgbClr val="202020"/>
                </a:solidFill>
                <a:latin typeface="Assistant"/>
                <a:ea typeface="Assistant"/>
                <a:cs typeface="Assistant"/>
                <a:sym typeface="Assistant"/>
              </a:rPr>
              <a:t>“</a:t>
            </a:r>
            <a:endParaRPr/>
          </a:p>
        </p:txBody>
      </p:sp>
      <p:sp>
        <p:nvSpPr>
          <p:cNvPr id="600" name="Google Shape;600;p34"/>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604"/>
        <p:cNvGrpSpPr/>
        <p:nvPr/>
      </p:nvGrpSpPr>
      <p:grpSpPr>
        <a:xfrm>
          <a:off x="0" y="0"/>
          <a:ext cx="0" cy="0"/>
          <a:chOff x="0" y="0"/>
          <a:chExt cx="0" cy="0"/>
        </a:xfrm>
      </p:grpSpPr>
      <p:pic>
        <p:nvPicPr>
          <p:cNvPr id="605" name="Google Shape;605;p35"/>
          <p:cNvPicPr preferRelativeResize="0"/>
          <p:nvPr/>
        </p:nvPicPr>
        <p:blipFill rotWithShape="1">
          <a:blip r:embed="rId3">
            <a:alphaModFix/>
          </a:blip>
          <a:srcRect t="657" b="657"/>
          <a:stretch/>
        </p:blipFill>
        <p:spPr>
          <a:xfrm>
            <a:off x="0" y="0"/>
            <a:ext cx="18288000" cy="10287000"/>
          </a:xfrm>
          <a:prstGeom prst="rect">
            <a:avLst/>
          </a:prstGeom>
          <a:noFill/>
          <a:ln>
            <a:noFill/>
          </a:ln>
        </p:spPr>
      </p:pic>
      <p:grpSp>
        <p:nvGrpSpPr>
          <p:cNvPr id="606" name="Google Shape;606;p35"/>
          <p:cNvGrpSpPr/>
          <p:nvPr/>
        </p:nvGrpSpPr>
        <p:grpSpPr>
          <a:xfrm>
            <a:off x="358764" y="1246359"/>
            <a:ext cx="7512962" cy="1923711"/>
            <a:chOff x="0" y="-38100"/>
            <a:chExt cx="2104566" cy="538879"/>
          </a:xfrm>
        </p:grpSpPr>
        <p:sp>
          <p:nvSpPr>
            <p:cNvPr id="607" name="Google Shape;607;p35"/>
            <p:cNvSpPr/>
            <p:nvPr/>
          </p:nvSpPr>
          <p:spPr>
            <a:xfrm>
              <a:off x="0" y="0"/>
              <a:ext cx="2104566" cy="500779"/>
            </a:xfrm>
            <a:custGeom>
              <a:avLst/>
              <a:gdLst/>
              <a:ahLst/>
              <a:cxnLst/>
              <a:rect l="l" t="t" r="r" b="b"/>
              <a:pathLst>
                <a:path w="2104566" h="500779" extrusionOk="0">
                  <a:moveTo>
                    <a:pt x="52554" y="0"/>
                  </a:moveTo>
                  <a:lnTo>
                    <a:pt x="2052012" y="0"/>
                  </a:lnTo>
                  <a:cubicBezTo>
                    <a:pt x="2081037" y="0"/>
                    <a:pt x="2104566" y="23529"/>
                    <a:pt x="2104566" y="52554"/>
                  </a:cubicBezTo>
                  <a:lnTo>
                    <a:pt x="2104566" y="448225"/>
                  </a:lnTo>
                  <a:cubicBezTo>
                    <a:pt x="2104566" y="477250"/>
                    <a:pt x="2081037" y="500779"/>
                    <a:pt x="2052012" y="500779"/>
                  </a:cubicBezTo>
                  <a:lnTo>
                    <a:pt x="52554" y="500779"/>
                  </a:lnTo>
                  <a:cubicBezTo>
                    <a:pt x="23529" y="500779"/>
                    <a:pt x="0" y="477250"/>
                    <a:pt x="0" y="448225"/>
                  </a:cubicBezTo>
                  <a:lnTo>
                    <a:pt x="0" y="52554"/>
                  </a:lnTo>
                  <a:cubicBezTo>
                    <a:pt x="0" y="23529"/>
                    <a:pt x="23529" y="0"/>
                    <a:pt x="52554"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5"/>
            <p:cNvSpPr txBox="1"/>
            <p:nvPr/>
          </p:nvSpPr>
          <p:spPr>
            <a:xfrm>
              <a:off x="0" y="-38100"/>
              <a:ext cx="2104566" cy="538879"/>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09" name="Google Shape;609;p35"/>
          <p:cNvSpPr txBox="1"/>
          <p:nvPr/>
        </p:nvSpPr>
        <p:spPr>
          <a:xfrm>
            <a:off x="754062" y="1715771"/>
            <a:ext cx="17705388" cy="8402300"/>
          </a:xfrm>
          <a:prstGeom prst="rect">
            <a:avLst/>
          </a:prstGeom>
          <a:noFill/>
          <a:ln>
            <a:noFill/>
          </a:ln>
        </p:spPr>
        <p:txBody>
          <a:bodyPr spcFirstLastPara="1" wrap="square" lIns="0" tIns="0" rIns="0" bIns="0" anchor="t" anchorCtr="0">
            <a:spAutoFit/>
          </a:bodyPr>
          <a:lstStyle/>
          <a:p>
            <a:pPr lvl="0"/>
            <a:r>
              <a:rPr lang="vi-VN" sz="3200" b="1">
                <a:latin typeface="Times New Roman" panose="02020603050405020304" charset="0"/>
                <a:cs typeface="Times New Roman" panose="02020603050405020304" charset="0"/>
              </a:rPr>
              <a:t>Nhược điểm xe lai có sạc (PHEV):</a:t>
            </a:r>
            <a:endParaRPr lang="en-US" sz="3200" b="1">
              <a:latin typeface="Times New Roman" panose="02020603050405020304" charset="0"/>
              <a:cs typeface="Times New Roman" panose="02020603050405020304" charset="0"/>
            </a:endParaRPr>
          </a:p>
          <a:p>
            <a:pPr>
              <a:buAutoNum type="arabicPeriod"/>
            </a:pPr>
            <a:r>
              <a:rPr lang="vi-VN" sz="2500">
                <a:solidFill>
                  <a:schemeClr val="accent6">
                    <a:lumMod val="75000"/>
                  </a:schemeClr>
                </a:solidFill>
                <a:latin typeface="+mj-lt"/>
              </a:rPr>
              <a:t>Giá thành cao:</a:t>
            </a:r>
          </a:p>
          <a:p>
            <a:pPr lvl="1"/>
            <a:r>
              <a:rPr lang="en-US" sz="2500">
                <a:solidFill>
                  <a:schemeClr val="accent6">
                    <a:lumMod val="75000"/>
                  </a:schemeClr>
                </a:solidFill>
                <a:latin typeface="+mj-lt"/>
              </a:rPr>
              <a:t>- </a:t>
            </a:r>
            <a:r>
              <a:rPr lang="vi-VN" sz="2500">
                <a:solidFill>
                  <a:schemeClr val="accent6">
                    <a:lumMod val="75000"/>
                  </a:schemeClr>
                </a:solidFill>
                <a:latin typeface="+mj-lt"/>
              </a:rPr>
              <a:t>Đắt hơn xe HEV và xe xăng cùng phân khúc do pin lớn và hệ thống phức tạp.</a:t>
            </a:r>
          </a:p>
          <a:p>
            <a:pPr lvl="1">
              <a:buFont typeface="Arial" panose="020B0604020202020204"/>
              <a:buChar char="◦"/>
            </a:pPr>
            <a:endParaRPr lang="vi-VN" sz="2500">
              <a:solidFill>
                <a:schemeClr val="accent6">
                  <a:lumMod val="75000"/>
                </a:schemeClr>
              </a:solidFill>
              <a:latin typeface="+mj-lt"/>
            </a:endParaRPr>
          </a:p>
          <a:p>
            <a:pPr>
              <a:buAutoNum type="arabicPeriod"/>
            </a:pPr>
            <a:r>
              <a:rPr lang="vi-VN" sz="2500">
                <a:solidFill>
                  <a:schemeClr val="accent6">
                    <a:lumMod val="75000"/>
                  </a:schemeClr>
                </a:solidFill>
                <a:latin typeface="+mj-lt"/>
              </a:rPr>
              <a:t>Chi phí bảo dưỡng – sửa chữa cao:</a:t>
            </a:r>
          </a:p>
          <a:p>
            <a:pPr>
              <a:buAutoNum type="arabicPeriod"/>
            </a:pPr>
            <a:endParaRPr lang="vi-VN" sz="2500">
              <a:solidFill>
                <a:schemeClr val="accent6">
                  <a:lumMod val="75000"/>
                </a:schemeClr>
              </a:solidFill>
              <a:latin typeface="+mj-lt"/>
            </a:endParaRPr>
          </a:p>
          <a:p>
            <a:pPr lvl="1">
              <a:buFont typeface="Arial" panose="020B0604020202020204"/>
              <a:buChar char="◦"/>
            </a:pPr>
            <a:r>
              <a:rPr lang="vi-VN" sz="2500">
                <a:solidFill>
                  <a:schemeClr val="accent6">
                    <a:lumMod val="75000"/>
                  </a:schemeClr>
                </a:solidFill>
                <a:latin typeface="+mj-lt"/>
              </a:rPr>
              <a:t>Pin dung lượng lớn → giá thay pin đắt hơn HEV.</a:t>
            </a:r>
          </a:p>
          <a:p>
            <a:pPr lvl="1">
              <a:buFont typeface="Arial" panose="020B0604020202020204"/>
              <a:buChar char="◦"/>
            </a:pPr>
            <a:endParaRPr lang="vi-VN" sz="2500">
              <a:solidFill>
                <a:schemeClr val="accent6">
                  <a:lumMod val="75000"/>
                </a:schemeClr>
              </a:solidFill>
              <a:latin typeface="+mj-lt"/>
            </a:endParaRPr>
          </a:p>
          <a:p>
            <a:pPr lvl="1">
              <a:buFont typeface="Arial" panose="020B0604020202020204"/>
              <a:buChar char="◦"/>
            </a:pPr>
            <a:r>
              <a:rPr lang="vi-VN" sz="2500">
                <a:solidFill>
                  <a:schemeClr val="accent6">
                    <a:lumMod val="75000"/>
                  </a:schemeClr>
                </a:solidFill>
                <a:latin typeface="+mj-lt"/>
              </a:rPr>
              <a:t>Hệ thống vừa xăng vừa điện → bảo dưỡng phức tạp hơn.</a:t>
            </a:r>
          </a:p>
          <a:p>
            <a:pPr lvl="1">
              <a:buFont typeface="Arial" panose="020B0604020202020204"/>
              <a:buChar char="◦"/>
            </a:pPr>
            <a:endParaRPr lang="vi-VN" sz="2500">
              <a:solidFill>
                <a:schemeClr val="accent6">
                  <a:lumMod val="75000"/>
                </a:schemeClr>
              </a:solidFill>
              <a:latin typeface="+mj-lt"/>
            </a:endParaRPr>
          </a:p>
          <a:p>
            <a:pPr>
              <a:buAutoNum type="arabicPeriod"/>
            </a:pPr>
            <a:r>
              <a:rPr lang="vi-VN" sz="2500">
                <a:solidFill>
                  <a:schemeClr val="accent6">
                    <a:lumMod val="75000"/>
                  </a:schemeClr>
                </a:solidFill>
                <a:latin typeface="+mj-lt"/>
              </a:rPr>
              <a:t>Trọng lượng nặng:</a:t>
            </a:r>
          </a:p>
          <a:p>
            <a:pPr>
              <a:buAutoNum type="arabicPeriod"/>
            </a:pPr>
            <a:endParaRPr lang="vi-VN" sz="2500">
              <a:solidFill>
                <a:schemeClr val="accent6">
                  <a:lumMod val="75000"/>
                </a:schemeClr>
              </a:solidFill>
              <a:latin typeface="+mj-lt"/>
            </a:endParaRPr>
          </a:p>
          <a:p>
            <a:pPr lvl="1">
              <a:buFont typeface="Arial" panose="020B0604020202020204"/>
              <a:buChar char="◦"/>
            </a:pPr>
            <a:r>
              <a:rPr lang="vi-VN" sz="2500">
                <a:solidFill>
                  <a:schemeClr val="accent6">
                    <a:lumMod val="75000"/>
                  </a:schemeClr>
                </a:solidFill>
                <a:latin typeface="+mj-lt"/>
              </a:rPr>
              <a:t>Pin lớn làm xe nặng hơn → có thể giảm hiệu quả trên đường dài.</a:t>
            </a:r>
          </a:p>
          <a:p>
            <a:pPr lvl="1">
              <a:buFont typeface="Arial" panose="020B0604020202020204"/>
              <a:buChar char="◦"/>
            </a:pPr>
            <a:endParaRPr lang="vi-VN" sz="2500">
              <a:solidFill>
                <a:schemeClr val="accent6">
                  <a:lumMod val="75000"/>
                </a:schemeClr>
              </a:solidFill>
              <a:latin typeface="+mj-lt"/>
            </a:endParaRPr>
          </a:p>
          <a:p>
            <a:pPr>
              <a:buAutoNum type="arabicPeriod"/>
            </a:pPr>
            <a:r>
              <a:rPr lang="vi-VN" sz="2500">
                <a:solidFill>
                  <a:schemeClr val="accent6">
                    <a:lumMod val="75000"/>
                  </a:schemeClr>
                </a:solidFill>
                <a:latin typeface="+mj-lt"/>
              </a:rPr>
              <a:t>Hạ tầng sạc hạn chế (ở Việt Nam):</a:t>
            </a:r>
          </a:p>
          <a:p>
            <a:pPr>
              <a:buAutoNum type="arabicPeriod"/>
            </a:pPr>
            <a:endParaRPr lang="vi-VN" sz="2500">
              <a:solidFill>
                <a:schemeClr val="accent6">
                  <a:lumMod val="75000"/>
                </a:schemeClr>
              </a:solidFill>
              <a:latin typeface="+mj-lt"/>
            </a:endParaRPr>
          </a:p>
          <a:p>
            <a:pPr lvl="1">
              <a:buFont typeface="Arial" panose="020B0604020202020204"/>
              <a:buChar char="◦"/>
            </a:pPr>
            <a:r>
              <a:rPr lang="vi-VN" sz="2500">
                <a:solidFill>
                  <a:schemeClr val="accent6">
                    <a:lumMod val="75000"/>
                  </a:schemeClr>
                </a:solidFill>
                <a:latin typeface="+mj-lt"/>
              </a:rPr>
              <a:t>Nếu không có trạm sạc tại nhà/ngoài, sẽ không tận dụng hết ưu điểm của PHEV.</a:t>
            </a:r>
          </a:p>
          <a:p>
            <a:pPr lvl="1">
              <a:buFont typeface="Arial" panose="020B0604020202020204"/>
              <a:buChar char="◦"/>
            </a:pPr>
            <a:endParaRPr lang="vi-VN" sz="2500">
              <a:solidFill>
                <a:schemeClr val="accent6">
                  <a:lumMod val="75000"/>
                </a:schemeClr>
              </a:solidFill>
              <a:latin typeface="+mj-lt"/>
            </a:endParaRPr>
          </a:p>
          <a:p>
            <a:pPr>
              <a:buAutoNum type="arabicPeriod"/>
            </a:pPr>
            <a:r>
              <a:rPr lang="vi-VN" sz="2500">
                <a:solidFill>
                  <a:schemeClr val="accent6">
                    <a:lumMod val="75000"/>
                  </a:schemeClr>
                </a:solidFill>
                <a:latin typeface="+mj-lt"/>
              </a:rPr>
              <a:t>Thời gian sạc:</a:t>
            </a:r>
          </a:p>
          <a:p>
            <a:pPr>
              <a:buAutoNum type="arabicPeriod"/>
            </a:pPr>
            <a:endParaRPr lang="vi-VN" sz="2500">
              <a:solidFill>
                <a:schemeClr val="accent6">
                  <a:lumMod val="75000"/>
                </a:schemeClr>
              </a:solidFill>
              <a:latin typeface="+mj-lt"/>
            </a:endParaRPr>
          </a:p>
          <a:p>
            <a:pPr lvl="1">
              <a:buFont typeface="Arial" panose="020B0604020202020204"/>
              <a:buChar char="◦"/>
            </a:pPr>
            <a:r>
              <a:rPr lang="vi-VN" sz="2500">
                <a:solidFill>
                  <a:schemeClr val="accent6">
                    <a:lumMod val="75000"/>
                  </a:schemeClr>
                </a:solidFill>
                <a:latin typeface="+mj-lt"/>
              </a:rPr>
              <a:t>Sạc tại ổ điện thường mất 4–8 giờ, sạc nhanh ít phổ biến cho PHEV.</a:t>
            </a:r>
          </a:p>
          <a:p>
            <a:pPr lvl="0"/>
            <a:endParaRPr/>
          </a:p>
        </p:txBody>
      </p:sp>
      <p:grpSp>
        <p:nvGrpSpPr>
          <p:cNvPr id="610" name="Google Shape;610;p35"/>
          <p:cNvGrpSpPr/>
          <p:nvPr/>
        </p:nvGrpSpPr>
        <p:grpSpPr>
          <a:xfrm>
            <a:off x="10101484" y="344938"/>
            <a:ext cx="2245834" cy="683762"/>
            <a:chOff x="0" y="-38100"/>
            <a:chExt cx="591495" cy="180085"/>
          </a:xfrm>
        </p:grpSpPr>
        <p:sp>
          <p:nvSpPr>
            <p:cNvPr id="611" name="Google Shape;611;p35"/>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5"/>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13" name="Google Shape;613;p35"/>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grpSp>
        <p:nvGrpSpPr>
          <p:cNvPr id="614" name="Google Shape;614;p35"/>
          <p:cNvGrpSpPr/>
          <p:nvPr/>
        </p:nvGrpSpPr>
        <p:grpSpPr>
          <a:xfrm>
            <a:off x="12709268" y="344938"/>
            <a:ext cx="2245834" cy="683762"/>
            <a:chOff x="0" y="-38100"/>
            <a:chExt cx="591495" cy="180085"/>
          </a:xfrm>
        </p:grpSpPr>
        <p:sp>
          <p:nvSpPr>
            <p:cNvPr id="615" name="Google Shape;615;p35"/>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5"/>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17" name="Google Shape;617;p35"/>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618" name="Google Shape;618;p35"/>
          <p:cNvGrpSpPr/>
          <p:nvPr/>
        </p:nvGrpSpPr>
        <p:grpSpPr>
          <a:xfrm>
            <a:off x="15317052" y="344938"/>
            <a:ext cx="2245834" cy="683762"/>
            <a:chOff x="0" y="-38100"/>
            <a:chExt cx="591495" cy="180085"/>
          </a:xfrm>
        </p:grpSpPr>
        <p:sp>
          <p:nvSpPr>
            <p:cNvPr id="619" name="Google Shape;619;p35"/>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5"/>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621" name="Google Shape;621;p35"/>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cxnSp>
        <p:nvCxnSpPr>
          <p:cNvPr id="622" name="Google Shape;622;p35"/>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623" name="Google Shape;623;p35"/>
          <p:cNvSpPr txBox="1"/>
          <p:nvPr/>
        </p:nvSpPr>
        <p:spPr>
          <a:xfrm rot="10800000">
            <a:off x="5917062" y="1028445"/>
            <a:ext cx="2668965" cy="2495550"/>
          </a:xfrm>
          <a:prstGeom prst="rect">
            <a:avLst/>
          </a:prstGeom>
          <a:noFill/>
          <a:ln>
            <a:noFill/>
          </a:ln>
        </p:spPr>
        <p:txBody>
          <a:bodyPr spcFirstLastPara="1" wrap="square" lIns="0" tIns="0" rIns="0" bIns="0" anchor="t" anchorCtr="0">
            <a:spAutoFit/>
          </a:bodyPr>
          <a:lstStyle/>
          <a:p>
            <a:pPr marL="0" marR="0" lvl="0" indent="0" algn="ctr" rtl="0">
              <a:lnSpc>
                <a:spcPct val="120002"/>
              </a:lnSpc>
              <a:spcBef>
                <a:spcPts val="0"/>
              </a:spcBef>
              <a:spcAft>
                <a:spcPts val="0"/>
              </a:spcAft>
              <a:buNone/>
            </a:pPr>
            <a:r>
              <a:rPr lang="en-US" sz="16478" b="1" i="0" u="none" strike="noStrike" cap="none">
                <a:solidFill>
                  <a:srgbClr val="202020"/>
                </a:solidFill>
                <a:latin typeface="Assistant"/>
                <a:ea typeface="Assistant"/>
                <a:cs typeface="Assistant"/>
                <a:sym typeface="Assistant"/>
              </a:rPr>
              <a:t>“</a:t>
            </a:r>
            <a:endParaRPr/>
          </a:p>
        </p:txBody>
      </p:sp>
      <p:sp>
        <p:nvSpPr>
          <p:cNvPr id="624" name="Google Shape;624;p35"/>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spTree>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254"/>
        <p:cNvGrpSpPr/>
        <p:nvPr/>
      </p:nvGrpSpPr>
      <p:grpSpPr>
        <a:xfrm>
          <a:off x="0" y="0"/>
          <a:ext cx="0" cy="0"/>
          <a:chOff x="0" y="0"/>
          <a:chExt cx="0" cy="0"/>
        </a:xfrm>
      </p:grpSpPr>
      <p:grpSp>
        <p:nvGrpSpPr>
          <p:cNvPr id="255" name="Google Shape;255;p22"/>
          <p:cNvGrpSpPr/>
          <p:nvPr/>
        </p:nvGrpSpPr>
        <p:grpSpPr>
          <a:xfrm rot="5400000">
            <a:off x="-4258060" y="489599"/>
            <a:ext cx="14339919" cy="14339919"/>
            <a:chOff x="-1" y="-1"/>
            <a:chExt cx="19119893" cy="19119893"/>
          </a:xfrm>
        </p:grpSpPr>
        <p:grpSp>
          <p:nvGrpSpPr>
            <p:cNvPr id="256" name="Google Shape;256;p22"/>
            <p:cNvGrpSpPr/>
            <p:nvPr/>
          </p:nvGrpSpPr>
          <p:grpSpPr>
            <a:xfrm rot="8100000">
              <a:off x="2800043" y="2800043"/>
              <a:ext cx="13519806" cy="13519806"/>
              <a:chOff x="0" y="0"/>
              <a:chExt cx="812800" cy="812800"/>
            </a:xfrm>
          </p:grpSpPr>
          <p:sp>
            <p:nvSpPr>
              <p:cNvPr id="257" name="Google Shape;257;p22"/>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9" name="Google Shape;259;p22"/>
            <p:cNvSpPr/>
            <p:nvPr/>
          </p:nvSpPr>
          <p:spPr>
            <a:xfrm rot="2700000">
              <a:off x="1815846" y="5245461"/>
              <a:ext cx="15977737" cy="8294001"/>
            </a:xfrm>
            <a:custGeom>
              <a:avLst/>
              <a:gdLst/>
              <a:ahLst/>
              <a:cxnLst/>
              <a:rect l="l" t="t" r="r" b="b"/>
              <a:pathLst>
                <a:path w="15977737" h="8294001" extrusionOk="0">
                  <a:moveTo>
                    <a:pt x="0" y="0"/>
                  </a:moveTo>
                  <a:lnTo>
                    <a:pt x="15977737" y="0"/>
                  </a:lnTo>
                  <a:lnTo>
                    <a:pt x="15977737" y="8294001"/>
                  </a:lnTo>
                  <a:lnTo>
                    <a:pt x="0" y="8294001"/>
                  </a:lnTo>
                  <a:lnTo>
                    <a:pt x="0" y="0"/>
                  </a:lnTo>
                  <a:close/>
                </a:path>
              </a:pathLst>
            </a:custGeom>
            <a:blipFill rotWithShape="1">
              <a:blip r:embed="rId3">
                <a:alphaModFix/>
              </a:blip>
              <a:stretch>
                <a:fillRect l="-96467" t="-144383" r="-90921" b="-121006"/>
              </a:stretch>
            </a:blipFill>
            <a:ln>
              <a:noFill/>
            </a:ln>
          </p:spPr>
        </p:sp>
      </p:grpSp>
      <p:sp>
        <p:nvSpPr>
          <p:cNvPr id="260" name="Google Shape;260;p22"/>
          <p:cNvSpPr txBox="1"/>
          <p:nvPr/>
        </p:nvSpPr>
        <p:spPr>
          <a:xfrm>
            <a:off x="11981672" y="1836107"/>
            <a:ext cx="5600840" cy="6858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4500" b="1" i="0" u="none" strike="noStrike" cap="none">
                <a:solidFill>
                  <a:srgbClr val="A5DF5A"/>
                </a:solidFill>
                <a:latin typeface="Montserrat SemiBold"/>
                <a:ea typeface="Montserrat SemiBold"/>
                <a:cs typeface="Montserrat SemiBold"/>
                <a:sym typeface="Montserrat SemiBold"/>
              </a:rPr>
              <a:t>WELCOME</a:t>
            </a:r>
            <a:endParaRPr/>
          </a:p>
        </p:txBody>
      </p:sp>
      <p:sp>
        <p:nvSpPr>
          <p:cNvPr id="261" name="Google Shape;261;p22"/>
          <p:cNvSpPr txBox="1"/>
          <p:nvPr/>
        </p:nvSpPr>
        <p:spPr>
          <a:xfrm>
            <a:off x="8237982" y="2441681"/>
            <a:ext cx="9479622" cy="138112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9000" b="1" i="0" u="none" strike="noStrike" cap="none">
                <a:solidFill>
                  <a:srgbClr val="202020"/>
                </a:solidFill>
                <a:latin typeface="Assistant"/>
                <a:ea typeface="Assistant"/>
                <a:cs typeface="Assistant"/>
                <a:sym typeface="Assistant"/>
              </a:rPr>
              <a:t>TO PRESENTATION</a:t>
            </a:r>
            <a:endParaRPr/>
          </a:p>
        </p:txBody>
      </p:sp>
      <p:grpSp>
        <p:nvGrpSpPr>
          <p:cNvPr id="262" name="Google Shape;262;p22"/>
          <p:cNvGrpSpPr/>
          <p:nvPr/>
        </p:nvGrpSpPr>
        <p:grpSpPr>
          <a:xfrm>
            <a:off x="10100909" y="344938"/>
            <a:ext cx="2245834" cy="683762"/>
            <a:chOff x="0" y="-38100"/>
            <a:chExt cx="591495" cy="180085"/>
          </a:xfrm>
        </p:grpSpPr>
        <p:sp>
          <p:nvSpPr>
            <p:cNvPr id="263" name="Google Shape;263;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5" name="Google Shape;265;p22"/>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grpSp>
        <p:nvGrpSpPr>
          <p:cNvPr id="266" name="Google Shape;266;p22"/>
          <p:cNvGrpSpPr/>
          <p:nvPr/>
        </p:nvGrpSpPr>
        <p:grpSpPr>
          <a:xfrm>
            <a:off x="12709268" y="344938"/>
            <a:ext cx="2245834" cy="683762"/>
            <a:chOff x="0" y="-38100"/>
            <a:chExt cx="591495" cy="180085"/>
          </a:xfrm>
        </p:grpSpPr>
        <p:sp>
          <p:nvSpPr>
            <p:cNvPr id="267" name="Google Shape;267;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9" name="Google Shape;269;p22"/>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270" name="Google Shape;270;p22"/>
          <p:cNvGrpSpPr/>
          <p:nvPr/>
        </p:nvGrpSpPr>
        <p:grpSpPr>
          <a:xfrm>
            <a:off x="15317628" y="344938"/>
            <a:ext cx="2245834" cy="683762"/>
            <a:chOff x="0" y="-38100"/>
            <a:chExt cx="591495" cy="180085"/>
          </a:xfrm>
        </p:grpSpPr>
        <p:sp>
          <p:nvSpPr>
            <p:cNvPr id="271" name="Google Shape;271;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22"/>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sp>
        <p:nvSpPr>
          <p:cNvPr id="274" name="Google Shape;274;p22"/>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cxnSp>
        <p:nvCxnSpPr>
          <p:cNvPr id="275" name="Google Shape;275;p22"/>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276" name="Google Shape;276;p22"/>
          <p:cNvSpPr txBox="1"/>
          <p:nvPr/>
        </p:nvSpPr>
        <p:spPr>
          <a:xfrm>
            <a:off x="8401050" y="3948430"/>
            <a:ext cx="9886950" cy="6906506"/>
          </a:xfrm>
          <a:prstGeom prst="rect">
            <a:avLst/>
          </a:prstGeom>
          <a:noFill/>
          <a:ln>
            <a:noFill/>
          </a:ln>
        </p:spPr>
        <p:txBody>
          <a:bodyPr spcFirstLastPara="1" wrap="square" lIns="0" tIns="0" rIns="0" bIns="0" anchor="t" anchorCtr="0">
            <a:spAutoFit/>
          </a:bodyPr>
          <a:lstStyle/>
          <a:p>
            <a:pPr>
              <a:spcAft>
                <a:spcPct val="0"/>
              </a:spcAft>
            </a:pPr>
            <a:r>
              <a:rPr lang="vi-VN" sz="2200" b="1">
                <a:latin typeface="+mj-lt"/>
              </a:rPr>
              <a:t>Ưu điểm xe thuần điện (EV):</a:t>
            </a:r>
          </a:p>
          <a:p>
            <a:pPr>
              <a:spcAft>
                <a:spcPct val="0"/>
              </a:spcAft>
            </a:pPr>
            <a:endParaRPr lang="vi-VN" sz="2200" b="1">
              <a:latin typeface="+mj-lt"/>
            </a:endParaRPr>
          </a:p>
          <a:p>
            <a:pPr>
              <a:buAutoNum type="arabicPeriod"/>
            </a:pPr>
            <a:r>
              <a:rPr lang="vi-VN" sz="2200">
                <a:latin typeface="+mj-lt"/>
              </a:rPr>
              <a:t>Thân thiện môi trường:</a:t>
            </a:r>
          </a:p>
          <a:p>
            <a:pPr>
              <a:buAutoNum type="arabicPeriod"/>
            </a:pPr>
            <a:endParaRPr lang="vi-VN" sz="2200">
              <a:latin typeface="+mj-lt"/>
            </a:endParaRPr>
          </a:p>
          <a:p>
            <a:pPr lvl="1">
              <a:buFont typeface="Arial" panose="020B0604020202020204"/>
              <a:buChar char="◦"/>
            </a:pPr>
            <a:r>
              <a:rPr lang="vi-VN" sz="2200">
                <a:latin typeface="+mj-lt"/>
              </a:rPr>
              <a:t>Không phát thải khí độc hại (CO, NOx, HC) trong quá trình vận hành.</a:t>
            </a:r>
          </a:p>
          <a:p>
            <a:pPr lvl="1">
              <a:buFont typeface="Arial" panose="020B0604020202020204"/>
              <a:buChar char="◦"/>
            </a:pPr>
            <a:endParaRPr lang="vi-VN" sz="2200">
              <a:latin typeface="+mj-lt"/>
            </a:endParaRPr>
          </a:p>
          <a:p>
            <a:pPr lvl="1">
              <a:buFont typeface="Arial" panose="020B0604020202020204"/>
              <a:buChar char="◦"/>
            </a:pPr>
            <a:r>
              <a:rPr lang="vi-VN" sz="2200">
                <a:latin typeface="+mj-lt"/>
              </a:rPr>
              <a:t>Giảm tiếng ồn đáng kể.</a:t>
            </a:r>
          </a:p>
          <a:p>
            <a:pPr lvl="1">
              <a:buFont typeface="Arial" panose="020B0604020202020204"/>
              <a:buChar char="◦"/>
            </a:pPr>
            <a:endParaRPr lang="vi-VN" sz="2200">
              <a:latin typeface="+mj-lt"/>
            </a:endParaRPr>
          </a:p>
          <a:p>
            <a:pPr>
              <a:buAutoNum type="arabicPeriod"/>
            </a:pPr>
            <a:r>
              <a:rPr lang="vi-VN" sz="2200">
                <a:latin typeface="+mj-lt"/>
              </a:rPr>
              <a:t>Tiết kiệm chi phí nhiên liệu:</a:t>
            </a:r>
          </a:p>
          <a:p>
            <a:pPr>
              <a:buAutoNum type="arabicPeriod"/>
            </a:pPr>
            <a:endParaRPr lang="vi-VN" sz="2200">
              <a:latin typeface="+mj-lt"/>
            </a:endParaRPr>
          </a:p>
          <a:p>
            <a:pPr lvl="1">
              <a:buFont typeface="Arial" panose="020B0604020202020204"/>
              <a:buChar char="◦"/>
            </a:pPr>
            <a:r>
              <a:rPr lang="vi-VN" sz="2200">
                <a:latin typeface="+mj-lt"/>
              </a:rPr>
              <a:t>Chi phí sạc rẻ hơn nhiều so với đổ xăng/dầu.</a:t>
            </a:r>
          </a:p>
          <a:p>
            <a:pPr lvl="1">
              <a:buFont typeface="Arial" panose="020B0604020202020204"/>
              <a:buChar char="◦"/>
            </a:pPr>
            <a:endParaRPr lang="vi-VN" sz="2200">
              <a:latin typeface="+mj-lt"/>
            </a:endParaRPr>
          </a:p>
          <a:p>
            <a:pPr lvl="1">
              <a:buFont typeface="Arial" panose="020B0604020202020204"/>
              <a:buChar char="◦"/>
            </a:pPr>
            <a:r>
              <a:rPr lang="vi-VN" sz="2200">
                <a:latin typeface="+mj-lt"/>
              </a:rPr>
              <a:t>1 km chạy EV thường chỉ bằng ~1/3 đến 1/5 chi phí xe xăng.</a:t>
            </a:r>
          </a:p>
          <a:p>
            <a:pPr lvl="1">
              <a:buFont typeface="Arial" panose="020B0604020202020204"/>
              <a:buChar char="◦"/>
            </a:pPr>
            <a:endParaRPr lang="vi-VN" sz="2200">
              <a:latin typeface="+mj-lt"/>
            </a:endParaRPr>
          </a:p>
          <a:p>
            <a:pPr>
              <a:buAutoNum type="arabicPeriod"/>
            </a:pPr>
            <a:r>
              <a:rPr lang="vi-VN" sz="2200">
                <a:latin typeface="+mj-lt"/>
              </a:rPr>
              <a:t>Bảo dưỡng ít tốn kém:</a:t>
            </a:r>
          </a:p>
          <a:p>
            <a:pPr>
              <a:buAutoNum type="arabicPeriod"/>
            </a:pPr>
            <a:endParaRPr lang="vi-VN" sz="2200">
              <a:latin typeface="+mj-lt"/>
            </a:endParaRPr>
          </a:p>
          <a:p>
            <a:pPr lvl="1">
              <a:buFont typeface="Arial" panose="020B0604020202020204"/>
              <a:buChar char="◦"/>
            </a:pPr>
            <a:r>
              <a:rPr lang="vi-VN" sz="2200">
                <a:latin typeface="+mj-lt"/>
              </a:rPr>
              <a:t>Không cần thay dầu máy, bugi, lọc gió động cơ…</a:t>
            </a:r>
          </a:p>
          <a:p>
            <a:pPr lvl="1">
              <a:buFont typeface="Arial" panose="020B0604020202020204"/>
              <a:buChar char="◦"/>
            </a:pPr>
            <a:endParaRPr lang="vi-VN" sz="2200">
              <a:latin typeface="+mj-lt"/>
            </a:endParaRPr>
          </a:p>
          <a:p>
            <a:pPr lvl="1">
              <a:buFont typeface="Arial" panose="020B0604020202020204"/>
              <a:buChar char="◦"/>
            </a:pPr>
            <a:r>
              <a:rPr lang="vi-VN" sz="2200">
                <a:latin typeface="+mj-lt"/>
              </a:rPr>
              <a:t>Ít bộ phận cơ khí → ít hỏng vặt.</a:t>
            </a:r>
          </a:p>
          <a:p>
            <a:pPr lvl="0">
              <a:lnSpc>
                <a:spcPct val="140000"/>
              </a:lnSpc>
            </a:pPr>
            <a:endParaRPr sz="2200">
              <a:latin typeface="+mj-lt"/>
            </a:endParaRPr>
          </a:p>
        </p:txBody>
      </p:sp>
    </p:spTree>
    <p:extLst>
      <p:ext uri="{BB962C8B-B14F-4D97-AF65-F5344CB8AC3E}">
        <p14:creationId xmlns:p14="http://schemas.microsoft.com/office/powerpoint/2010/main" val="8415212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254"/>
        <p:cNvGrpSpPr/>
        <p:nvPr/>
      </p:nvGrpSpPr>
      <p:grpSpPr>
        <a:xfrm>
          <a:off x="0" y="0"/>
          <a:ext cx="0" cy="0"/>
          <a:chOff x="0" y="0"/>
          <a:chExt cx="0" cy="0"/>
        </a:xfrm>
      </p:grpSpPr>
      <p:grpSp>
        <p:nvGrpSpPr>
          <p:cNvPr id="255" name="Google Shape;255;p22"/>
          <p:cNvGrpSpPr/>
          <p:nvPr/>
        </p:nvGrpSpPr>
        <p:grpSpPr>
          <a:xfrm rot="5400000">
            <a:off x="-4258060" y="489599"/>
            <a:ext cx="14339919" cy="14339919"/>
            <a:chOff x="-1" y="-1"/>
            <a:chExt cx="19119893" cy="19119893"/>
          </a:xfrm>
        </p:grpSpPr>
        <p:grpSp>
          <p:nvGrpSpPr>
            <p:cNvPr id="256" name="Google Shape;256;p22"/>
            <p:cNvGrpSpPr/>
            <p:nvPr/>
          </p:nvGrpSpPr>
          <p:grpSpPr>
            <a:xfrm rot="8100000">
              <a:off x="2800043" y="2800043"/>
              <a:ext cx="13519806" cy="13519806"/>
              <a:chOff x="0" y="0"/>
              <a:chExt cx="812800" cy="812800"/>
            </a:xfrm>
          </p:grpSpPr>
          <p:sp>
            <p:nvSpPr>
              <p:cNvPr id="257" name="Google Shape;257;p22"/>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9" name="Google Shape;259;p22"/>
            <p:cNvSpPr/>
            <p:nvPr/>
          </p:nvSpPr>
          <p:spPr>
            <a:xfrm rot="2700000">
              <a:off x="1815846" y="5245461"/>
              <a:ext cx="15977737" cy="8294001"/>
            </a:xfrm>
            <a:custGeom>
              <a:avLst/>
              <a:gdLst/>
              <a:ahLst/>
              <a:cxnLst/>
              <a:rect l="l" t="t" r="r" b="b"/>
              <a:pathLst>
                <a:path w="15977737" h="8294001" extrusionOk="0">
                  <a:moveTo>
                    <a:pt x="0" y="0"/>
                  </a:moveTo>
                  <a:lnTo>
                    <a:pt x="15977737" y="0"/>
                  </a:lnTo>
                  <a:lnTo>
                    <a:pt x="15977737" y="8294001"/>
                  </a:lnTo>
                  <a:lnTo>
                    <a:pt x="0" y="8294001"/>
                  </a:lnTo>
                  <a:lnTo>
                    <a:pt x="0" y="0"/>
                  </a:lnTo>
                  <a:close/>
                </a:path>
              </a:pathLst>
            </a:custGeom>
            <a:blipFill rotWithShape="1">
              <a:blip r:embed="rId3">
                <a:alphaModFix/>
              </a:blip>
              <a:stretch>
                <a:fillRect l="-96467" t="-144383" r="-90921" b="-121006"/>
              </a:stretch>
            </a:blipFill>
            <a:ln>
              <a:noFill/>
            </a:ln>
          </p:spPr>
        </p:sp>
      </p:grpSp>
      <p:sp>
        <p:nvSpPr>
          <p:cNvPr id="260" name="Google Shape;260;p22"/>
          <p:cNvSpPr txBox="1"/>
          <p:nvPr/>
        </p:nvSpPr>
        <p:spPr>
          <a:xfrm>
            <a:off x="11981672" y="1836107"/>
            <a:ext cx="5600840" cy="6858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4500" b="1" i="0" u="none" strike="noStrike" cap="none">
                <a:solidFill>
                  <a:srgbClr val="A5DF5A"/>
                </a:solidFill>
                <a:latin typeface="Montserrat SemiBold"/>
                <a:ea typeface="Montserrat SemiBold"/>
                <a:cs typeface="Montserrat SemiBold"/>
                <a:sym typeface="Montserrat SemiBold"/>
              </a:rPr>
              <a:t>WELCOME</a:t>
            </a:r>
            <a:endParaRPr/>
          </a:p>
        </p:txBody>
      </p:sp>
      <p:sp>
        <p:nvSpPr>
          <p:cNvPr id="261" name="Google Shape;261;p22"/>
          <p:cNvSpPr txBox="1"/>
          <p:nvPr/>
        </p:nvSpPr>
        <p:spPr>
          <a:xfrm>
            <a:off x="8237982" y="2441681"/>
            <a:ext cx="9479622" cy="138112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9000" b="1" i="0" u="none" strike="noStrike" cap="none">
                <a:solidFill>
                  <a:srgbClr val="202020"/>
                </a:solidFill>
                <a:latin typeface="Assistant"/>
                <a:ea typeface="Assistant"/>
                <a:cs typeface="Assistant"/>
                <a:sym typeface="Assistant"/>
              </a:rPr>
              <a:t>TO PRESENTATION</a:t>
            </a:r>
            <a:endParaRPr/>
          </a:p>
        </p:txBody>
      </p:sp>
      <p:grpSp>
        <p:nvGrpSpPr>
          <p:cNvPr id="262" name="Google Shape;262;p22"/>
          <p:cNvGrpSpPr/>
          <p:nvPr/>
        </p:nvGrpSpPr>
        <p:grpSpPr>
          <a:xfrm>
            <a:off x="10100909" y="344938"/>
            <a:ext cx="2245834" cy="683762"/>
            <a:chOff x="0" y="-38100"/>
            <a:chExt cx="591495" cy="180085"/>
          </a:xfrm>
        </p:grpSpPr>
        <p:sp>
          <p:nvSpPr>
            <p:cNvPr id="263" name="Google Shape;263;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5" name="Google Shape;265;p22"/>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grpSp>
        <p:nvGrpSpPr>
          <p:cNvPr id="266" name="Google Shape;266;p22"/>
          <p:cNvGrpSpPr/>
          <p:nvPr/>
        </p:nvGrpSpPr>
        <p:grpSpPr>
          <a:xfrm>
            <a:off x="12709268" y="344938"/>
            <a:ext cx="2245834" cy="683762"/>
            <a:chOff x="0" y="-38100"/>
            <a:chExt cx="591495" cy="180085"/>
          </a:xfrm>
        </p:grpSpPr>
        <p:sp>
          <p:nvSpPr>
            <p:cNvPr id="267" name="Google Shape;267;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9" name="Google Shape;269;p22"/>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270" name="Google Shape;270;p22"/>
          <p:cNvGrpSpPr/>
          <p:nvPr/>
        </p:nvGrpSpPr>
        <p:grpSpPr>
          <a:xfrm>
            <a:off x="15317628" y="344938"/>
            <a:ext cx="2245834" cy="683762"/>
            <a:chOff x="0" y="-38100"/>
            <a:chExt cx="591495" cy="180085"/>
          </a:xfrm>
        </p:grpSpPr>
        <p:sp>
          <p:nvSpPr>
            <p:cNvPr id="271" name="Google Shape;271;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22"/>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sp>
        <p:nvSpPr>
          <p:cNvPr id="274" name="Google Shape;274;p22"/>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cxnSp>
        <p:nvCxnSpPr>
          <p:cNvPr id="275" name="Google Shape;275;p22"/>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276" name="Google Shape;276;p22"/>
          <p:cNvSpPr txBox="1"/>
          <p:nvPr/>
        </p:nvSpPr>
        <p:spPr>
          <a:xfrm>
            <a:off x="8401050" y="3948430"/>
            <a:ext cx="9886950" cy="4770537"/>
          </a:xfrm>
          <a:prstGeom prst="rect">
            <a:avLst/>
          </a:prstGeom>
          <a:noFill/>
          <a:ln>
            <a:noFill/>
          </a:ln>
        </p:spPr>
        <p:txBody>
          <a:bodyPr spcFirstLastPara="1" wrap="square" lIns="0" tIns="0" rIns="0" bIns="0" anchor="t" anchorCtr="0">
            <a:spAutoFit/>
          </a:bodyPr>
          <a:lstStyle/>
          <a:p>
            <a:pPr>
              <a:buAutoNum type="arabicPeriod"/>
            </a:pPr>
            <a:r>
              <a:rPr lang="vi-VN" sz="2500">
                <a:latin typeface="+mj-lt"/>
              </a:rPr>
              <a:t>Hiệu suất cao:</a:t>
            </a:r>
          </a:p>
          <a:p>
            <a:pPr>
              <a:buAutoNum type="arabicPeriod"/>
            </a:pPr>
            <a:endParaRPr lang="vi-VN" sz="2500">
              <a:latin typeface="+mj-lt"/>
            </a:endParaRPr>
          </a:p>
          <a:p>
            <a:pPr lvl="1">
              <a:buFont typeface="Arial" panose="020B0604020202020204"/>
              <a:buChar char="◦"/>
            </a:pPr>
            <a:r>
              <a:rPr lang="vi-VN" sz="2500">
                <a:latin typeface="+mj-lt"/>
              </a:rPr>
              <a:t>Động cơ điện có hiệu suất 85–95% (so với 30–40% ở động cơ xăng).</a:t>
            </a:r>
          </a:p>
          <a:p>
            <a:pPr lvl="1">
              <a:buFont typeface="Arial" panose="020B0604020202020204"/>
              <a:buChar char="◦"/>
            </a:pPr>
            <a:endParaRPr lang="vi-VN" sz="2500">
              <a:latin typeface="+mj-lt"/>
            </a:endParaRPr>
          </a:p>
          <a:p>
            <a:pPr lvl="1">
              <a:buFont typeface="Arial" panose="020B0604020202020204"/>
              <a:buChar char="◦"/>
            </a:pPr>
            <a:r>
              <a:rPr lang="vi-VN" sz="2500">
                <a:latin typeface="+mj-lt"/>
              </a:rPr>
              <a:t>Mô-men xoắn cực đại có ngay khi đạp ga → tăng tốc nhanh, mượt.</a:t>
            </a:r>
          </a:p>
          <a:p>
            <a:pPr lvl="1">
              <a:buFont typeface="Arial" panose="020B0604020202020204"/>
              <a:buChar char="◦"/>
            </a:pPr>
            <a:endParaRPr lang="vi-VN" sz="2500">
              <a:latin typeface="+mj-lt"/>
            </a:endParaRPr>
          </a:p>
          <a:p>
            <a:pPr>
              <a:buAutoNum type="arabicPeriod"/>
            </a:pPr>
            <a:r>
              <a:rPr lang="vi-VN" sz="2500">
                <a:latin typeface="+mj-lt"/>
              </a:rPr>
              <a:t>Trải nghiệm lái tốt:</a:t>
            </a:r>
          </a:p>
          <a:p>
            <a:pPr>
              <a:buAutoNum type="arabicPeriod"/>
            </a:pPr>
            <a:endParaRPr lang="vi-VN" sz="2500">
              <a:latin typeface="+mj-lt"/>
            </a:endParaRPr>
          </a:p>
          <a:p>
            <a:pPr lvl="1">
              <a:buFont typeface="Arial" panose="020B0604020202020204"/>
              <a:buChar char="◦"/>
            </a:pPr>
            <a:r>
              <a:rPr lang="vi-VN" sz="2500">
                <a:latin typeface="+mj-lt"/>
              </a:rPr>
              <a:t>Vận hành êm ái, yên tĩnh.</a:t>
            </a:r>
          </a:p>
          <a:p>
            <a:pPr lvl="1">
              <a:buFont typeface="Arial" panose="020B0604020202020204"/>
              <a:buChar char="◦"/>
            </a:pPr>
            <a:endParaRPr lang="vi-VN" sz="2500">
              <a:latin typeface="+mj-lt"/>
            </a:endParaRPr>
          </a:p>
          <a:p>
            <a:pPr lvl="1">
              <a:buFont typeface="Arial" panose="020B0604020202020204"/>
              <a:buChar char="◦"/>
            </a:pPr>
            <a:r>
              <a:rPr lang="vi-VN" sz="2500">
                <a:latin typeface="+mj-lt"/>
              </a:rPr>
              <a:t>Nhiều mẫu xe có công nghệ hiện đại (tự lái, hỗ trợ thông minh).</a:t>
            </a:r>
          </a:p>
          <a:p>
            <a:pPr lvl="0">
              <a:lnSpc>
                <a:spcPct val="140000"/>
              </a:lnSpc>
            </a:pPr>
            <a:endParaRPr sz="2500">
              <a:latin typeface="+mj-lt"/>
            </a:endParaRPr>
          </a:p>
        </p:txBody>
      </p:sp>
    </p:spTree>
    <p:extLst>
      <p:ext uri="{BB962C8B-B14F-4D97-AF65-F5344CB8AC3E}">
        <p14:creationId xmlns:p14="http://schemas.microsoft.com/office/powerpoint/2010/main" val="36536076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254"/>
        <p:cNvGrpSpPr/>
        <p:nvPr/>
      </p:nvGrpSpPr>
      <p:grpSpPr>
        <a:xfrm>
          <a:off x="0" y="0"/>
          <a:ext cx="0" cy="0"/>
          <a:chOff x="0" y="0"/>
          <a:chExt cx="0" cy="0"/>
        </a:xfrm>
      </p:grpSpPr>
      <p:grpSp>
        <p:nvGrpSpPr>
          <p:cNvPr id="255" name="Google Shape;255;p22"/>
          <p:cNvGrpSpPr/>
          <p:nvPr/>
        </p:nvGrpSpPr>
        <p:grpSpPr>
          <a:xfrm rot="5400000">
            <a:off x="-4258060" y="489599"/>
            <a:ext cx="14339919" cy="14339919"/>
            <a:chOff x="-1" y="-1"/>
            <a:chExt cx="19119893" cy="19119893"/>
          </a:xfrm>
        </p:grpSpPr>
        <p:grpSp>
          <p:nvGrpSpPr>
            <p:cNvPr id="256" name="Google Shape;256;p22"/>
            <p:cNvGrpSpPr/>
            <p:nvPr/>
          </p:nvGrpSpPr>
          <p:grpSpPr>
            <a:xfrm rot="8100000">
              <a:off x="2800043" y="2800043"/>
              <a:ext cx="13519806" cy="13519806"/>
              <a:chOff x="0" y="0"/>
              <a:chExt cx="812800" cy="812800"/>
            </a:xfrm>
          </p:grpSpPr>
          <p:sp>
            <p:nvSpPr>
              <p:cNvPr id="257" name="Google Shape;257;p22"/>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9" name="Google Shape;259;p22"/>
            <p:cNvSpPr/>
            <p:nvPr/>
          </p:nvSpPr>
          <p:spPr>
            <a:xfrm rot="2700000">
              <a:off x="1815846" y="5245461"/>
              <a:ext cx="15977737" cy="8294001"/>
            </a:xfrm>
            <a:custGeom>
              <a:avLst/>
              <a:gdLst/>
              <a:ahLst/>
              <a:cxnLst/>
              <a:rect l="l" t="t" r="r" b="b"/>
              <a:pathLst>
                <a:path w="15977737" h="8294001" extrusionOk="0">
                  <a:moveTo>
                    <a:pt x="0" y="0"/>
                  </a:moveTo>
                  <a:lnTo>
                    <a:pt x="15977737" y="0"/>
                  </a:lnTo>
                  <a:lnTo>
                    <a:pt x="15977737" y="8294001"/>
                  </a:lnTo>
                  <a:lnTo>
                    <a:pt x="0" y="8294001"/>
                  </a:lnTo>
                  <a:lnTo>
                    <a:pt x="0" y="0"/>
                  </a:lnTo>
                  <a:close/>
                </a:path>
              </a:pathLst>
            </a:custGeom>
            <a:blipFill rotWithShape="1">
              <a:blip r:embed="rId3">
                <a:alphaModFix/>
              </a:blip>
              <a:stretch>
                <a:fillRect l="-96467" t="-144383" r="-90921" b="-121006"/>
              </a:stretch>
            </a:blipFill>
            <a:ln>
              <a:noFill/>
            </a:ln>
          </p:spPr>
        </p:sp>
      </p:grpSp>
      <p:sp>
        <p:nvSpPr>
          <p:cNvPr id="260" name="Google Shape;260;p22"/>
          <p:cNvSpPr txBox="1"/>
          <p:nvPr/>
        </p:nvSpPr>
        <p:spPr>
          <a:xfrm>
            <a:off x="11981672" y="1836107"/>
            <a:ext cx="5600840" cy="6858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4500" b="1" i="0" u="none" strike="noStrike" cap="none">
                <a:solidFill>
                  <a:srgbClr val="A5DF5A"/>
                </a:solidFill>
                <a:latin typeface="Montserrat SemiBold"/>
                <a:ea typeface="Montserrat SemiBold"/>
                <a:cs typeface="Montserrat SemiBold"/>
                <a:sym typeface="Montserrat SemiBold"/>
              </a:rPr>
              <a:t>WELCOME</a:t>
            </a:r>
            <a:endParaRPr/>
          </a:p>
        </p:txBody>
      </p:sp>
      <p:sp>
        <p:nvSpPr>
          <p:cNvPr id="261" name="Google Shape;261;p22"/>
          <p:cNvSpPr txBox="1"/>
          <p:nvPr/>
        </p:nvSpPr>
        <p:spPr>
          <a:xfrm>
            <a:off x="8237982" y="2441681"/>
            <a:ext cx="9479622" cy="138112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9000" b="1" i="0" u="none" strike="noStrike" cap="none">
                <a:solidFill>
                  <a:srgbClr val="202020"/>
                </a:solidFill>
                <a:latin typeface="Assistant"/>
                <a:ea typeface="Assistant"/>
                <a:cs typeface="Assistant"/>
                <a:sym typeface="Assistant"/>
              </a:rPr>
              <a:t>TO PRESENTATION</a:t>
            </a:r>
            <a:endParaRPr/>
          </a:p>
        </p:txBody>
      </p:sp>
      <p:grpSp>
        <p:nvGrpSpPr>
          <p:cNvPr id="262" name="Google Shape;262;p22"/>
          <p:cNvGrpSpPr/>
          <p:nvPr/>
        </p:nvGrpSpPr>
        <p:grpSpPr>
          <a:xfrm>
            <a:off x="10100909" y="344938"/>
            <a:ext cx="2245834" cy="683762"/>
            <a:chOff x="0" y="-38100"/>
            <a:chExt cx="591495" cy="180085"/>
          </a:xfrm>
        </p:grpSpPr>
        <p:sp>
          <p:nvSpPr>
            <p:cNvPr id="263" name="Google Shape;263;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5" name="Google Shape;265;p22"/>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grpSp>
        <p:nvGrpSpPr>
          <p:cNvPr id="266" name="Google Shape;266;p22"/>
          <p:cNvGrpSpPr/>
          <p:nvPr/>
        </p:nvGrpSpPr>
        <p:grpSpPr>
          <a:xfrm>
            <a:off x="12709268" y="344938"/>
            <a:ext cx="2245834" cy="683762"/>
            <a:chOff x="0" y="-38100"/>
            <a:chExt cx="591495" cy="180085"/>
          </a:xfrm>
        </p:grpSpPr>
        <p:sp>
          <p:nvSpPr>
            <p:cNvPr id="267" name="Google Shape;267;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9" name="Google Shape;269;p22"/>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270" name="Google Shape;270;p22"/>
          <p:cNvGrpSpPr/>
          <p:nvPr/>
        </p:nvGrpSpPr>
        <p:grpSpPr>
          <a:xfrm>
            <a:off x="15317628" y="344938"/>
            <a:ext cx="2245834" cy="683762"/>
            <a:chOff x="0" y="-38100"/>
            <a:chExt cx="591495" cy="180085"/>
          </a:xfrm>
        </p:grpSpPr>
        <p:sp>
          <p:nvSpPr>
            <p:cNvPr id="271" name="Google Shape;271;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22"/>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sp>
        <p:nvSpPr>
          <p:cNvPr id="274" name="Google Shape;274;p22"/>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cxnSp>
        <p:nvCxnSpPr>
          <p:cNvPr id="275" name="Google Shape;275;p22"/>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276" name="Google Shape;276;p22"/>
          <p:cNvSpPr txBox="1"/>
          <p:nvPr/>
        </p:nvSpPr>
        <p:spPr>
          <a:xfrm>
            <a:off x="8401050" y="3948430"/>
            <a:ext cx="9886950" cy="6432530"/>
          </a:xfrm>
          <a:prstGeom prst="rect">
            <a:avLst/>
          </a:prstGeom>
          <a:noFill/>
          <a:ln>
            <a:noFill/>
          </a:ln>
        </p:spPr>
        <p:txBody>
          <a:bodyPr spcFirstLastPara="1" wrap="square" lIns="0" tIns="0" rIns="0" bIns="0" anchor="t" anchorCtr="0">
            <a:spAutoFit/>
          </a:bodyPr>
          <a:lstStyle/>
          <a:p>
            <a:pPr>
              <a:spcAft>
                <a:spcPct val="0"/>
              </a:spcAft>
            </a:pPr>
            <a:r>
              <a:rPr lang="vi-VN" sz="2200" b="1">
                <a:latin typeface="+mj-lt"/>
              </a:rPr>
              <a:t> Nhược điểm xe thuần điện (EV):</a:t>
            </a:r>
          </a:p>
          <a:p>
            <a:pPr>
              <a:spcAft>
                <a:spcPct val="0"/>
              </a:spcAft>
            </a:pPr>
            <a:endParaRPr lang="vi-VN" sz="2200" b="1">
              <a:latin typeface="+mj-lt"/>
            </a:endParaRPr>
          </a:p>
          <a:p>
            <a:pPr>
              <a:buAutoNum type="arabicPeriod"/>
            </a:pPr>
            <a:r>
              <a:rPr lang="vi-VN" sz="2200">
                <a:latin typeface="+mj-lt"/>
              </a:rPr>
              <a:t>Quãng đường hạn chế:</a:t>
            </a:r>
          </a:p>
          <a:p>
            <a:pPr>
              <a:buAutoNum type="arabicPeriod"/>
            </a:pPr>
            <a:endParaRPr lang="vi-VN" sz="2200">
              <a:latin typeface="+mj-lt"/>
            </a:endParaRPr>
          </a:p>
          <a:p>
            <a:pPr lvl="1">
              <a:buFont typeface="Arial" panose="020B0604020202020204"/>
              <a:buChar char="◦"/>
            </a:pPr>
            <a:r>
              <a:rPr lang="vi-VN" sz="2200">
                <a:latin typeface="+mj-lt"/>
              </a:rPr>
              <a:t>Trung bình 250–500 km mỗi lần sạc (tùy loại pin).</a:t>
            </a:r>
          </a:p>
          <a:p>
            <a:pPr lvl="1">
              <a:buFont typeface="Arial" panose="020B0604020202020204"/>
              <a:buChar char="◦"/>
            </a:pPr>
            <a:endParaRPr lang="vi-VN" sz="2200">
              <a:latin typeface="+mj-lt"/>
            </a:endParaRPr>
          </a:p>
          <a:p>
            <a:pPr lvl="1">
              <a:buFont typeface="Arial" panose="020B0604020202020204"/>
              <a:buChar char="◦"/>
            </a:pPr>
            <a:r>
              <a:rPr lang="vi-VN" sz="2200">
                <a:latin typeface="+mj-lt"/>
              </a:rPr>
              <a:t>Đi đường dài phải tính toán điểm sạc.</a:t>
            </a:r>
          </a:p>
          <a:p>
            <a:pPr lvl="1">
              <a:buFont typeface="Arial" panose="020B0604020202020204"/>
              <a:buChar char="◦"/>
            </a:pPr>
            <a:endParaRPr lang="vi-VN" sz="2200">
              <a:latin typeface="+mj-lt"/>
            </a:endParaRPr>
          </a:p>
          <a:p>
            <a:pPr>
              <a:buAutoNum type="arabicPeriod"/>
            </a:pPr>
            <a:r>
              <a:rPr lang="vi-VN" sz="2200">
                <a:latin typeface="+mj-lt"/>
              </a:rPr>
              <a:t>Thời gian sạc lâu:</a:t>
            </a:r>
          </a:p>
          <a:p>
            <a:pPr>
              <a:buAutoNum type="arabicPeriod"/>
            </a:pPr>
            <a:endParaRPr lang="vi-VN" sz="2200">
              <a:latin typeface="+mj-lt"/>
            </a:endParaRPr>
          </a:p>
          <a:p>
            <a:pPr lvl="1">
              <a:buFont typeface="Arial" panose="020B0604020202020204"/>
              <a:buChar char="◦"/>
            </a:pPr>
            <a:r>
              <a:rPr lang="vi-VN" sz="2200">
                <a:latin typeface="+mj-lt"/>
              </a:rPr>
              <a:t>Sạc thường: 6–12 giờ.</a:t>
            </a:r>
          </a:p>
          <a:p>
            <a:pPr lvl="1">
              <a:buFont typeface="Arial" panose="020B0604020202020204"/>
              <a:buChar char="◦"/>
            </a:pPr>
            <a:endParaRPr lang="vi-VN" sz="2200">
              <a:latin typeface="+mj-lt"/>
            </a:endParaRPr>
          </a:p>
          <a:p>
            <a:pPr lvl="1">
              <a:buFont typeface="Arial" panose="020B0604020202020204"/>
              <a:buChar char="◦"/>
            </a:pPr>
            <a:r>
              <a:rPr lang="vi-VN" sz="2200">
                <a:latin typeface="+mj-lt"/>
              </a:rPr>
              <a:t>Sạc nhanh: 30–60 phút (nhưng dễ làm giảm tuổi thọ pin).</a:t>
            </a:r>
          </a:p>
          <a:p>
            <a:pPr lvl="1">
              <a:buFont typeface="Arial" panose="020B0604020202020204"/>
              <a:buChar char="◦"/>
            </a:pPr>
            <a:endParaRPr lang="vi-VN" sz="2200">
              <a:latin typeface="+mj-lt"/>
            </a:endParaRPr>
          </a:p>
          <a:p>
            <a:pPr>
              <a:buAutoNum type="arabicPeriod"/>
            </a:pPr>
            <a:r>
              <a:rPr lang="vi-VN" sz="2200">
                <a:latin typeface="+mj-lt"/>
              </a:rPr>
              <a:t>Hạ tầng trạm sạc chưa phổ biến (ở Việt Nam):</a:t>
            </a:r>
          </a:p>
          <a:p>
            <a:pPr>
              <a:buAutoNum type="arabicPeriod"/>
            </a:pPr>
            <a:endParaRPr lang="vi-VN" sz="2200">
              <a:latin typeface="+mj-lt"/>
            </a:endParaRPr>
          </a:p>
          <a:p>
            <a:pPr lvl="1">
              <a:buFont typeface="Arial" panose="020B0604020202020204"/>
              <a:buChar char="◦"/>
            </a:pPr>
            <a:r>
              <a:rPr lang="vi-VN" sz="2200">
                <a:latin typeface="+mj-lt"/>
              </a:rPr>
              <a:t>Nếu không có sạc tại nhà, khá bất tiện khi sử dụng.</a:t>
            </a:r>
          </a:p>
          <a:p>
            <a:pPr lvl="1">
              <a:buFont typeface="Arial" panose="020B0604020202020204"/>
              <a:buChar char="◦"/>
            </a:pPr>
            <a:endParaRPr lang="vi-VN" sz="2200">
              <a:latin typeface="+mj-lt"/>
            </a:endParaRPr>
          </a:p>
          <a:p>
            <a:pPr>
              <a:buAutoNum type="arabicPeriod"/>
            </a:pPr>
            <a:endParaRPr lang="vi-VN" sz="2200">
              <a:latin typeface="+mj-lt"/>
            </a:endParaRPr>
          </a:p>
        </p:txBody>
      </p:sp>
    </p:spTree>
    <p:extLst>
      <p:ext uri="{BB962C8B-B14F-4D97-AF65-F5344CB8AC3E}">
        <p14:creationId xmlns:p14="http://schemas.microsoft.com/office/powerpoint/2010/main" val="5432505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254"/>
        <p:cNvGrpSpPr/>
        <p:nvPr/>
      </p:nvGrpSpPr>
      <p:grpSpPr>
        <a:xfrm>
          <a:off x="0" y="0"/>
          <a:ext cx="0" cy="0"/>
          <a:chOff x="0" y="0"/>
          <a:chExt cx="0" cy="0"/>
        </a:xfrm>
      </p:grpSpPr>
      <p:grpSp>
        <p:nvGrpSpPr>
          <p:cNvPr id="255" name="Google Shape;255;p22"/>
          <p:cNvGrpSpPr/>
          <p:nvPr/>
        </p:nvGrpSpPr>
        <p:grpSpPr>
          <a:xfrm rot="5400000">
            <a:off x="-4258060" y="489599"/>
            <a:ext cx="14339919" cy="14339919"/>
            <a:chOff x="-1" y="-1"/>
            <a:chExt cx="19119893" cy="19119893"/>
          </a:xfrm>
        </p:grpSpPr>
        <p:grpSp>
          <p:nvGrpSpPr>
            <p:cNvPr id="256" name="Google Shape;256;p22"/>
            <p:cNvGrpSpPr/>
            <p:nvPr/>
          </p:nvGrpSpPr>
          <p:grpSpPr>
            <a:xfrm rot="8100000">
              <a:off x="2800043" y="2800043"/>
              <a:ext cx="13519806" cy="13519806"/>
              <a:chOff x="0" y="0"/>
              <a:chExt cx="812800" cy="812800"/>
            </a:xfrm>
          </p:grpSpPr>
          <p:sp>
            <p:nvSpPr>
              <p:cNvPr id="257" name="Google Shape;257;p22"/>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9" name="Google Shape;259;p22"/>
            <p:cNvSpPr/>
            <p:nvPr/>
          </p:nvSpPr>
          <p:spPr>
            <a:xfrm rot="2700000">
              <a:off x="1815846" y="5245461"/>
              <a:ext cx="15977737" cy="8294001"/>
            </a:xfrm>
            <a:custGeom>
              <a:avLst/>
              <a:gdLst/>
              <a:ahLst/>
              <a:cxnLst/>
              <a:rect l="l" t="t" r="r" b="b"/>
              <a:pathLst>
                <a:path w="15977737" h="8294001" extrusionOk="0">
                  <a:moveTo>
                    <a:pt x="0" y="0"/>
                  </a:moveTo>
                  <a:lnTo>
                    <a:pt x="15977737" y="0"/>
                  </a:lnTo>
                  <a:lnTo>
                    <a:pt x="15977737" y="8294001"/>
                  </a:lnTo>
                  <a:lnTo>
                    <a:pt x="0" y="8294001"/>
                  </a:lnTo>
                  <a:lnTo>
                    <a:pt x="0" y="0"/>
                  </a:lnTo>
                  <a:close/>
                </a:path>
              </a:pathLst>
            </a:custGeom>
            <a:blipFill rotWithShape="1">
              <a:blip r:embed="rId3">
                <a:alphaModFix/>
              </a:blip>
              <a:stretch>
                <a:fillRect l="-96467" t="-144383" r="-90921" b="-121006"/>
              </a:stretch>
            </a:blipFill>
            <a:ln>
              <a:noFill/>
            </a:ln>
          </p:spPr>
        </p:sp>
      </p:grpSp>
      <p:sp>
        <p:nvSpPr>
          <p:cNvPr id="260" name="Google Shape;260;p22"/>
          <p:cNvSpPr txBox="1"/>
          <p:nvPr/>
        </p:nvSpPr>
        <p:spPr>
          <a:xfrm>
            <a:off x="11981672" y="1836107"/>
            <a:ext cx="5600840" cy="6858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4500" b="1" i="0" u="none" strike="noStrike" cap="none">
                <a:solidFill>
                  <a:srgbClr val="A5DF5A"/>
                </a:solidFill>
                <a:latin typeface="Montserrat SemiBold"/>
                <a:ea typeface="Montserrat SemiBold"/>
                <a:cs typeface="Montserrat SemiBold"/>
                <a:sym typeface="Montserrat SemiBold"/>
              </a:rPr>
              <a:t>WELCOME</a:t>
            </a:r>
            <a:endParaRPr/>
          </a:p>
        </p:txBody>
      </p:sp>
      <p:sp>
        <p:nvSpPr>
          <p:cNvPr id="261" name="Google Shape;261;p22"/>
          <p:cNvSpPr txBox="1"/>
          <p:nvPr/>
        </p:nvSpPr>
        <p:spPr>
          <a:xfrm>
            <a:off x="8237982" y="2441681"/>
            <a:ext cx="9479622" cy="138112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9000" b="1" i="0" u="none" strike="noStrike" cap="none">
                <a:solidFill>
                  <a:srgbClr val="202020"/>
                </a:solidFill>
                <a:latin typeface="Assistant"/>
                <a:ea typeface="Assistant"/>
                <a:cs typeface="Assistant"/>
                <a:sym typeface="Assistant"/>
              </a:rPr>
              <a:t>TO PRESENTATION</a:t>
            </a:r>
            <a:endParaRPr/>
          </a:p>
        </p:txBody>
      </p:sp>
      <p:grpSp>
        <p:nvGrpSpPr>
          <p:cNvPr id="262" name="Google Shape;262;p22"/>
          <p:cNvGrpSpPr/>
          <p:nvPr/>
        </p:nvGrpSpPr>
        <p:grpSpPr>
          <a:xfrm>
            <a:off x="10100909" y="344938"/>
            <a:ext cx="2245834" cy="683762"/>
            <a:chOff x="0" y="-38100"/>
            <a:chExt cx="591495" cy="180085"/>
          </a:xfrm>
        </p:grpSpPr>
        <p:sp>
          <p:nvSpPr>
            <p:cNvPr id="263" name="Google Shape;263;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5" name="Google Shape;265;p22"/>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grpSp>
        <p:nvGrpSpPr>
          <p:cNvPr id="266" name="Google Shape;266;p22"/>
          <p:cNvGrpSpPr/>
          <p:nvPr/>
        </p:nvGrpSpPr>
        <p:grpSpPr>
          <a:xfrm>
            <a:off x="12709268" y="344938"/>
            <a:ext cx="2245834" cy="683762"/>
            <a:chOff x="0" y="-38100"/>
            <a:chExt cx="591495" cy="180085"/>
          </a:xfrm>
        </p:grpSpPr>
        <p:sp>
          <p:nvSpPr>
            <p:cNvPr id="267" name="Google Shape;267;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9" name="Google Shape;269;p22"/>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270" name="Google Shape;270;p22"/>
          <p:cNvGrpSpPr/>
          <p:nvPr/>
        </p:nvGrpSpPr>
        <p:grpSpPr>
          <a:xfrm>
            <a:off x="15317628" y="344938"/>
            <a:ext cx="2245834" cy="683762"/>
            <a:chOff x="0" y="-38100"/>
            <a:chExt cx="591495" cy="180085"/>
          </a:xfrm>
        </p:grpSpPr>
        <p:sp>
          <p:nvSpPr>
            <p:cNvPr id="271" name="Google Shape;271;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22"/>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sp>
        <p:nvSpPr>
          <p:cNvPr id="274" name="Google Shape;274;p22"/>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cxnSp>
        <p:nvCxnSpPr>
          <p:cNvPr id="275" name="Google Shape;275;p22"/>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276" name="Google Shape;276;p22"/>
          <p:cNvSpPr txBox="1"/>
          <p:nvPr/>
        </p:nvSpPr>
        <p:spPr>
          <a:xfrm>
            <a:off x="8401050" y="3948430"/>
            <a:ext cx="9886950" cy="5909310"/>
          </a:xfrm>
          <a:prstGeom prst="rect">
            <a:avLst/>
          </a:prstGeom>
          <a:noFill/>
          <a:ln>
            <a:noFill/>
          </a:ln>
        </p:spPr>
        <p:txBody>
          <a:bodyPr spcFirstLastPara="1" wrap="square" lIns="0" tIns="0" rIns="0" bIns="0" anchor="t" anchorCtr="0">
            <a:spAutoFit/>
          </a:bodyPr>
          <a:lstStyle/>
          <a:p>
            <a:r>
              <a:rPr lang="vi-VN" sz="2400"/>
              <a:t>Giá thành cao:</a:t>
            </a:r>
          </a:p>
          <a:p>
            <a:endParaRPr lang="vi-VN" sz="2400"/>
          </a:p>
          <a:p>
            <a:pPr>
              <a:buFont typeface="Arial" panose="020B0604020202020204"/>
              <a:buChar char="•"/>
            </a:pPr>
            <a:r>
              <a:rPr lang="vi-VN" sz="2400"/>
              <a:t>Pin chiếm 30–40% giá xe.</a:t>
            </a:r>
          </a:p>
          <a:p>
            <a:pPr>
              <a:buFont typeface="Arial" panose="020B0604020202020204"/>
              <a:buChar char="•"/>
            </a:pPr>
            <a:endParaRPr lang="vi-VN" sz="2400"/>
          </a:p>
          <a:p>
            <a:pPr>
              <a:buFont typeface="Arial" panose="020B0604020202020204"/>
              <a:buChar char="•"/>
            </a:pPr>
            <a:r>
              <a:rPr lang="vi-VN" sz="2400"/>
              <a:t>Giá xe điện thường cao hơn xe xăng cùng phân khúc.</a:t>
            </a:r>
          </a:p>
          <a:p>
            <a:pPr>
              <a:buFont typeface="Arial" panose="020B0604020202020204"/>
              <a:buChar char="•"/>
            </a:pPr>
            <a:endParaRPr lang="vi-VN" sz="2400"/>
          </a:p>
          <a:p>
            <a:r>
              <a:rPr lang="vi-VN" sz="2400"/>
              <a:t>Tuổi thọ &amp; thay thế pin:</a:t>
            </a:r>
          </a:p>
          <a:p>
            <a:endParaRPr lang="vi-VN" sz="2400"/>
          </a:p>
          <a:p>
            <a:pPr>
              <a:buFont typeface="Arial" panose="020B0604020202020204"/>
              <a:buChar char="•"/>
            </a:pPr>
            <a:r>
              <a:rPr lang="vi-VN" sz="2400"/>
              <a:t>Pin sử dụng 8–10 năm sẽ suy hao dung lượng.</a:t>
            </a:r>
          </a:p>
          <a:p>
            <a:pPr>
              <a:buFont typeface="Arial" panose="020B0604020202020204"/>
              <a:buChar char="•"/>
            </a:pPr>
            <a:endParaRPr lang="vi-VN" sz="2400"/>
          </a:p>
          <a:p>
            <a:pPr>
              <a:buFont typeface="Arial" panose="020B0604020202020204"/>
              <a:buChar char="•"/>
            </a:pPr>
            <a:r>
              <a:rPr lang="vi-VN" sz="2400"/>
              <a:t>Thay pin chi phí lớn (hàng trăm triệu đồng).</a:t>
            </a:r>
          </a:p>
          <a:p>
            <a:pPr>
              <a:buFont typeface="Arial" panose="020B0604020202020204"/>
              <a:buChar char="•"/>
            </a:pPr>
            <a:endParaRPr lang="vi-VN" sz="2400"/>
          </a:p>
          <a:p>
            <a:r>
              <a:rPr lang="vi-VN" sz="2400"/>
              <a:t>Ảnh hưởng môi trường gián tiếp:</a:t>
            </a:r>
          </a:p>
          <a:p>
            <a:endParaRPr lang="vi-VN" sz="2400"/>
          </a:p>
          <a:p>
            <a:pPr>
              <a:buFont typeface="Arial" panose="020B0604020202020204"/>
              <a:buChar char="•"/>
            </a:pPr>
            <a:r>
              <a:rPr lang="vi-VN" sz="2400"/>
              <a:t>Dù vận hành sạch, nhưng quá trình sản xuất pin &amp; xử lý pin thải gây ô nhiễm môi trường nếu không được tái chế tốt.</a:t>
            </a:r>
          </a:p>
        </p:txBody>
      </p:sp>
    </p:spTree>
    <p:extLst>
      <p:ext uri="{BB962C8B-B14F-4D97-AF65-F5344CB8AC3E}">
        <p14:creationId xmlns:p14="http://schemas.microsoft.com/office/powerpoint/2010/main" val="2476338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254"/>
        <p:cNvGrpSpPr/>
        <p:nvPr/>
      </p:nvGrpSpPr>
      <p:grpSpPr>
        <a:xfrm>
          <a:off x="0" y="0"/>
          <a:ext cx="0" cy="0"/>
          <a:chOff x="0" y="0"/>
          <a:chExt cx="0" cy="0"/>
        </a:xfrm>
      </p:grpSpPr>
      <p:grpSp>
        <p:nvGrpSpPr>
          <p:cNvPr id="255" name="Google Shape;255;p22"/>
          <p:cNvGrpSpPr/>
          <p:nvPr/>
        </p:nvGrpSpPr>
        <p:grpSpPr>
          <a:xfrm rot="5400000">
            <a:off x="-4258060" y="489599"/>
            <a:ext cx="14339919" cy="14339919"/>
            <a:chOff x="-1" y="-1"/>
            <a:chExt cx="19119893" cy="19119893"/>
          </a:xfrm>
        </p:grpSpPr>
        <p:grpSp>
          <p:nvGrpSpPr>
            <p:cNvPr id="256" name="Google Shape;256;p22"/>
            <p:cNvGrpSpPr/>
            <p:nvPr/>
          </p:nvGrpSpPr>
          <p:grpSpPr>
            <a:xfrm rot="8100000">
              <a:off x="2800043" y="2800043"/>
              <a:ext cx="13519806" cy="13519806"/>
              <a:chOff x="0" y="0"/>
              <a:chExt cx="812800" cy="812800"/>
            </a:xfrm>
          </p:grpSpPr>
          <p:sp>
            <p:nvSpPr>
              <p:cNvPr id="257" name="Google Shape;257;p22"/>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9" name="Google Shape;259;p22"/>
            <p:cNvSpPr/>
            <p:nvPr/>
          </p:nvSpPr>
          <p:spPr>
            <a:xfrm rot="2700000">
              <a:off x="1815846" y="5245461"/>
              <a:ext cx="15977737" cy="8294001"/>
            </a:xfrm>
            <a:custGeom>
              <a:avLst/>
              <a:gdLst/>
              <a:ahLst/>
              <a:cxnLst/>
              <a:rect l="l" t="t" r="r" b="b"/>
              <a:pathLst>
                <a:path w="15977737" h="8294001" extrusionOk="0">
                  <a:moveTo>
                    <a:pt x="0" y="0"/>
                  </a:moveTo>
                  <a:lnTo>
                    <a:pt x="15977737" y="0"/>
                  </a:lnTo>
                  <a:lnTo>
                    <a:pt x="15977737" y="8294001"/>
                  </a:lnTo>
                  <a:lnTo>
                    <a:pt x="0" y="8294001"/>
                  </a:lnTo>
                  <a:lnTo>
                    <a:pt x="0" y="0"/>
                  </a:lnTo>
                  <a:close/>
                </a:path>
              </a:pathLst>
            </a:custGeom>
            <a:blipFill rotWithShape="1">
              <a:blip r:embed="rId3">
                <a:alphaModFix/>
              </a:blip>
              <a:stretch>
                <a:fillRect l="-96467" t="-144383" r="-90921" b="-121006"/>
              </a:stretch>
            </a:blipFill>
            <a:ln>
              <a:noFill/>
            </a:ln>
          </p:spPr>
        </p:sp>
      </p:grpSp>
      <p:sp>
        <p:nvSpPr>
          <p:cNvPr id="260" name="Google Shape;260;p22"/>
          <p:cNvSpPr txBox="1"/>
          <p:nvPr/>
        </p:nvSpPr>
        <p:spPr>
          <a:xfrm>
            <a:off x="11981672" y="1836107"/>
            <a:ext cx="5600840" cy="6858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4500" b="1" i="0" u="none" strike="noStrike" cap="none">
                <a:solidFill>
                  <a:srgbClr val="A5DF5A"/>
                </a:solidFill>
                <a:latin typeface="Montserrat SemiBold"/>
                <a:ea typeface="Montserrat SemiBold"/>
                <a:cs typeface="Montserrat SemiBold"/>
                <a:sym typeface="Montserrat SemiBold"/>
              </a:rPr>
              <a:t>WELCOME</a:t>
            </a:r>
            <a:endParaRPr/>
          </a:p>
        </p:txBody>
      </p:sp>
      <p:sp>
        <p:nvSpPr>
          <p:cNvPr id="261" name="Google Shape;261;p22"/>
          <p:cNvSpPr txBox="1"/>
          <p:nvPr/>
        </p:nvSpPr>
        <p:spPr>
          <a:xfrm>
            <a:off x="8237982" y="2441681"/>
            <a:ext cx="9479622" cy="138112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9000" b="1" i="0" u="none" strike="noStrike" cap="none">
                <a:solidFill>
                  <a:srgbClr val="202020"/>
                </a:solidFill>
                <a:latin typeface="Assistant"/>
                <a:ea typeface="Assistant"/>
                <a:cs typeface="Assistant"/>
                <a:sym typeface="Assistant"/>
              </a:rPr>
              <a:t>TO PRESENTATION</a:t>
            </a:r>
            <a:endParaRPr/>
          </a:p>
        </p:txBody>
      </p:sp>
      <p:grpSp>
        <p:nvGrpSpPr>
          <p:cNvPr id="262" name="Google Shape;262;p22"/>
          <p:cNvGrpSpPr/>
          <p:nvPr/>
        </p:nvGrpSpPr>
        <p:grpSpPr>
          <a:xfrm>
            <a:off x="10100909" y="344938"/>
            <a:ext cx="2245834" cy="683762"/>
            <a:chOff x="0" y="-38100"/>
            <a:chExt cx="591495" cy="180085"/>
          </a:xfrm>
        </p:grpSpPr>
        <p:sp>
          <p:nvSpPr>
            <p:cNvPr id="263" name="Google Shape;263;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5" name="Google Shape;265;p22"/>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grpSp>
        <p:nvGrpSpPr>
          <p:cNvPr id="266" name="Google Shape;266;p22"/>
          <p:cNvGrpSpPr/>
          <p:nvPr/>
        </p:nvGrpSpPr>
        <p:grpSpPr>
          <a:xfrm>
            <a:off x="12709268" y="344938"/>
            <a:ext cx="2245834" cy="683762"/>
            <a:chOff x="0" y="-38100"/>
            <a:chExt cx="591495" cy="180085"/>
          </a:xfrm>
        </p:grpSpPr>
        <p:sp>
          <p:nvSpPr>
            <p:cNvPr id="267" name="Google Shape;267;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9" name="Google Shape;269;p22"/>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270" name="Google Shape;270;p22"/>
          <p:cNvGrpSpPr/>
          <p:nvPr/>
        </p:nvGrpSpPr>
        <p:grpSpPr>
          <a:xfrm>
            <a:off x="15317628" y="344938"/>
            <a:ext cx="2245834" cy="683762"/>
            <a:chOff x="0" y="-38100"/>
            <a:chExt cx="591495" cy="180085"/>
          </a:xfrm>
        </p:grpSpPr>
        <p:sp>
          <p:nvSpPr>
            <p:cNvPr id="271" name="Google Shape;271;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22"/>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sp>
        <p:nvSpPr>
          <p:cNvPr id="274" name="Google Shape;274;p22"/>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cxnSp>
        <p:nvCxnSpPr>
          <p:cNvPr id="275" name="Google Shape;275;p22"/>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276" name="Google Shape;276;p22"/>
          <p:cNvSpPr txBox="1"/>
          <p:nvPr/>
        </p:nvSpPr>
        <p:spPr>
          <a:xfrm>
            <a:off x="8401050" y="3948430"/>
            <a:ext cx="9886950" cy="5539978"/>
          </a:xfrm>
          <a:prstGeom prst="rect">
            <a:avLst/>
          </a:prstGeom>
          <a:noFill/>
          <a:ln>
            <a:noFill/>
          </a:ln>
        </p:spPr>
        <p:txBody>
          <a:bodyPr spcFirstLastPara="1" wrap="square" lIns="0" tIns="0" rIns="0" bIns="0" anchor="t" anchorCtr="0">
            <a:spAutoFit/>
          </a:bodyPr>
          <a:lstStyle/>
          <a:p>
            <a:pPr>
              <a:spcAft>
                <a:spcPct val="0"/>
              </a:spcAft>
            </a:pPr>
            <a:r>
              <a:rPr lang="vi-VN" sz="2500" b="1">
                <a:latin typeface="+mj-lt"/>
              </a:rPr>
              <a:t>Nguyên lý hoạt động của xe lai hydro (Fuel Cell Hybrid):</a:t>
            </a:r>
          </a:p>
          <a:p>
            <a:pPr>
              <a:spcAft>
                <a:spcPct val="0"/>
              </a:spcAft>
            </a:pPr>
            <a:endParaRPr lang="vi-VN" sz="2500" b="1">
              <a:latin typeface="+mj-lt"/>
            </a:endParaRPr>
          </a:p>
          <a:p>
            <a:pPr>
              <a:buAutoNum type="arabicPeriod"/>
            </a:pPr>
            <a:r>
              <a:rPr lang="vi-VN" sz="2500">
                <a:latin typeface="+mj-lt"/>
              </a:rPr>
              <a:t>Bình chứa hydro lưu trữ khí H₂ ở áp suất cao (350–700 bar).</a:t>
            </a:r>
          </a:p>
          <a:p>
            <a:pPr>
              <a:buAutoNum type="arabicPeriod"/>
            </a:pPr>
            <a:endParaRPr lang="vi-VN" sz="2500">
              <a:latin typeface="+mj-lt"/>
            </a:endParaRPr>
          </a:p>
          <a:p>
            <a:pPr>
              <a:buAutoNum type="arabicPeriod"/>
            </a:pPr>
            <a:r>
              <a:rPr lang="vi-VN" sz="2500">
                <a:latin typeface="+mj-lt"/>
              </a:rPr>
              <a:t>Pin nhiên liệu (Fuel Cell Stack): Hydro (H₂) kết hợp với oxy (O₂) trong không khí → tạo ra điện năng + nước (H₂O).</a:t>
            </a:r>
          </a:p>
          <a:p>
            <a:pPr>
              <a:buAutoNum type="arabicPeriod"/>
            </a:pPr>
            <a:endParaRPr lang="vi-VN" sz="2500">
              <a:latin typeface="+mj-lt"/>
            </a:endParaRPr>
          </a:p>
          <a:p>
            <a:pPr lvl="1">
              <a:buFont typeface="Arial" panose="020B0604020202020204"/>
              <a:buChar char="◦"/>
            </a:pPr>
            <a:r>
              <a:rPr lang="vi-VN" sz="2500">
                <a:latin typeface="+mj-lt"/>
              </a:rPr>
              <a:t>Phản ứng: 2H₂ + O₂ → 2H₂O + điện năng.</a:t>
            </a:r>
          </a:p>
          <a:p>
            <a:pPr lvl="1">
              <a:buFont typeface="Arial" panose="020B0604020202020204"/>
              <a:buChar char="◦"/>
            </a:pPr>
            <a:endParaRPr lang="vi-VN" sz="2500">
              <a:latin typeface="+mj-lt"/>
            </a:endParaRPr>
          </a:p>
          <a:p>
            <a:pPr>
              <a:buAutoNum type="arabicPeriod"/>
            </a:pPr>
            <a:r>
              <a:rPr lang="vi-VN" sz="2500">
                <a:latin typeface="+mj-lt"/>
              </a:rPr>
              <a:t>Điện năng sinh ra cung cấp cho động cơ điện để vận hành xe.</a:t>
            </a:r>
          </a:p>
          <a:p>
            <a:pPr>
              <a:buAutoNum type="arabicPeriod"/>
            </a:pPr>
            <a:endParaRPr lang="vi-VN" sz="2500">
              <a:latin typeface="+mj-lt"/>
            </a:endParaRPr>
          </a:p>
          <a:p>
            <a:pPr>
              <a:buAutoNum type="arabicPeriod"/>
            </a:pPr>
            <a:r>
              <a:rPr lang="vi-VN" sz="2500">
                <a:latin typeface="+mj-lt"/>
              </a:rPr>
              <a:t>Pin phụ (Lithium-ion) lưu trữ điện dư (từ phanh tái sinh hoặc Fuel Cell) → hỗ trợ tăng tốc, ổn định hệ thống.</a:t>
            </a:r>
          </a:p>
          <a:p>
            <a:pPr lvl="0">
              <a:lnSpc>
                <a:spcPct val="140000"/>
              </a:lnSpc>
            </a:pPr>
            <a:endParaRPr sz="2500">
              <a:latin typeface="+mj-lt"/>
            </a:endParaRPr>
          </a:p>
        </p:txBody>
      </p:sp>
    </p:spTree>
    <p:extLst>
      <p:ext uri="{BB962C8B-B14F-4D97-AF65-F5344CB8AC3E}">
        <p14:creationId xmlns:p14="http://schemas.microsoft.com/office/powerpoint/2010/main" val="31699945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221"/>
        <p:cNvGrpSpPr/>
        <p:nvPr/>
      </p:nvGrpSpPr>
      <p:grpSpPr>
        <a:xfrm>
          <a:off x="0" y="0"/>
          <a:ext cx="0" cy="0"/>
          <a:chOff x="0" y="0"/>
          <a:chExt cx="0" cy="0"/>
        </a:xfrm>
      </p:grpSpPr>
      <p:grpSp>
        <p:nvGrpSpPr>
          <p:cNvPr id="222" name="Google Shape;222;p20"/>
          <p:cNvGrpSpPr/>
          <p:nvPr/>
        </p:nvGrpSpPr>
        <p:grpSpPr>
          <a:xfrm>
            <a:off x="0" y="-154060"/>
            <a:ext cx="6096000" cy="10441064"/>
            <a:chOff x="0" y="-38100"/>
            <a:chExt cx="1507581" cy="2582144"/>
          </a:xfrm>
        </p:grpSpPr>
        <p:sp>
          <p:nvSpPr>
            <p:cNvPr id="223" name="Google Shape;223;p20"/>
            <p:cNvSpPr/>
            <p:nvPr/>
          </p:nvSpPr>
          <p:spPr>
            <a:xfrm>
              <a:off x="0" y="0"/>
              <a:ext cx="1507581" cy="2544044"/>
            </a:xfrm>
            <a:custGeom>
              <a:avLst/>
              <a:gdLst/>
              <a:ahLst/>
              <a:cxnLst/>
              <a:rect l="l" t="t" r="r" b="b"/>
              <a:pathLst>
                <a:path w="1507581" h="2544044" extrusionOk="0">
                  <a:moveTo>
                    <a:pt x="0" y="0"/>
                  </a:moveTo>
                  <a:lnTo>
                    <a:pt x="1507581" y="0"/>
                  </a:lnTo>
                  <a:lnTo>
                    <a:pt x="1507581" y="2544044"/>
                  </a:lnTo>
                  <a:lnTo>
                    <a:pt x="0" y="2544044"/>
                  </a:lnTo>
                  <a:close/>
                </a:path>
              </a:pathLst>
            </a:custGeom>
            <a:solidFill>
              <a:srgbClr val="000000"/>
            </a:solidFill>
            <a:ln>
              <a:noFill/>
            </a:ln>
          </p:spPr>
        </p:sp>
        <p:sp>
          <p:nvSpPr>
            <p:cNvPr id="224" name="Google Shape;224;p20"/>
            <p:cNvSpPr txBox="1"/>
            <p:nvPr/>
          </p:nvSpPr>
          <p:spPr>
            <a:xfrm>
              <a:off x="0" y="-38100"/>
              <a:ext cx="1507581" cy="2582143"/>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25" name="Google Shape;225;p20"/>
          <p:cNvGrpSpPr/>
          <p:nvPr/>
        </p:nvGrpSpPr>
        <p:grpSpPr>
          <a:xfrm>
            <a:off x="6096000" y="-154060"/>
            <a:ext cx="6096000" cy="10441064"/>
            <a:chOff x="0" y="-38100"/>
            <a:chExt cx="1507581" cy="2582144"/>
          </a:xfrm>
        </p:grpSpPr>
        <p:sp>
          <p:nvSpPr>
            <p:cNvPr id="226" name="Google Shape;226;p20"/>
            <p:cNvSpPr/>
            <p:nvPr/>
          </p:nvSpPr>
          <p:spPr>
            <a:xfrm>
              <a:off x="0" y="0"/>
              <a:ext cx="1507581" cy="2544044"/>
            </a:xfrm>
            <a:custGeom>
              <a:avLst/>
              <a:gdLst/>
              <a:ahLst/>
              <a:cxnLst/>
              <a:rect l="l" t="t" r="r" b="b"/>
              <a:pathLst>
                <a:path w="1507581" h="2544044" extrusionOk="0">
                  <a:moveTo>
                    <a:pt x="0" y="0"/>
                  </a:moveTo>
                  <a:lnTo>
                    <a:pt x="1507581" y="0"/>
                  </a:lnTo>
                  <a:lnTo>
                    <a:pt x="1507581" y="2544044"/>
                  </a:lnTo>
                  <a:lnTo>
                    <a:pt x="0" y="2544044"/>
                  </a:lnTo>
                  <a:close/>
                </a:path>
              </a:pathLst>
            </a:custGeom>
            <a:solidFill>
              <a:srgbClr val="F0F0F0"/>
            </a:solidFill>
            <a:ln>
              <a:noFill/>
            </a:ln>
          </p:spPr>
        </p:sp>
        <p:sp>
          <p:nvSpPr>
            <p:cNvPr id="227" name="Google Shape;227;p20"/>
            <p:cNvSpPr txBox="1"/>
            <p:nvPr/>
          </p:nvSpPr>
          <p:spPr>
            <a:xfrm>
              <a:off x="0" y="-38100"/>
              <a:ext cx="1507581" cy="2582143"/>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28" name="Google Shape;228;p20"/>
          <p:cNvSpPr txBox="1"/>
          <p:nvPr/>
        </p:nvSpPr>
        <p:spPr>
          <a:xfrm>
            <a:off x="6371255" y="-1547091"/>
            <a:ext cx="7215600" cy="76119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9453" b="1" i="0" u="none" strike="noStrike" cap="none">
                <a:solidFill>
                  <a:srgbClr val="DBDBDB"/>
                </a:solidFill>
                <a:latin typeface="Assistant"/>
                <a:ea typeface="Assistant"/>
                <a:cs typeface="Assistant"/>
                <a:sym typeface="Assistant"/>
              </a:rPr>
              <a:t>02</a:t>
            </a:r>
            <a:endParaRPr>
              <a:solidFill>
                <a:srgbClr val="DBDBDB"/>
              </a:solidFill>
            </a:endParaRPr>
          </a:p>
        </p:txBody>
      </p:sp>
      <p:grpSp>
        <p:nvGrpSpPr>
          <p:cNvPr id="229" name="Google Shape;229;p20"/>
          <p:cNvGrpSpPr/>
          <p:nvPr/>
        </p:nvGrpSpPr>
        <p:grpSpPr>
          <a:xfrm>
            <a:off x="12192000" y="-154060"/>
            <a:ext cx="6096000" cy="10441064"/>
            <a:chOff x="0" y="-38100"/>
            <a:chExt cx="1507581" cy="2582144"/>
          </a:xfrm>
        </p:grpSpPr>
        <p:sp>
          <p:nvSpPr>
            <p:cNvPr id="230" name="Google Shape;230;p20"/>
            <p:cNvSpPr/>
            <p:nvPr/>
          </p:nvSpPr>
          <p:spPr>
            <a:xfrm>
              <a:off x="0" y="0"/>
              <a:ext cx="1507581" cy="2544044"/>
            </a:xfrm>
            <a:custGeom>
              <a:avLst/>
              <a:gdLst/>
              <a:ahLst/>
              <a:cxnLst/>
              <a:rect l="l" t="t" r="r" b="b"/>
              <a:pathLst>
                <a:path w="1507581" h="2544044" extrusionOk="0">
                  <a:moveTo>
                    <a:pt x="0" y="0"/>
                  </a:moveTo>
                  <a:lnTo>
                    <a:pt x="1507581" y="0"/>
                  </a:lnTo>
                  <a:lnTo>
                    <a:pt x="1507581" y="2544044"/>
                  </a:lnTo>
                  <a:lnTo>
                    <a:pt x="0" y="2544044"/>
                  </a:lnTo>
                  <a:close/>
                </a:path>
              </a:pathLst>
            </a:custGeom>
            <a:solidFill>
              <a:srgbClr val="A5DF5A"/>
            </a:solidFill>
            <a:ln>
              <a:noFill/>
            </a:ln>
          </p:spPr>
        </p:sp>
        <p:sp>
          <p:nvSpPr>
            <p:cNvPr id="231" name="Google Shape;231;p20"/>
            <p:cNvSpPr txBox="1"/>
            <p:nvPr/>
          </p:nvSpPr>
          <p:spPr>
            <a:xfrm>
              <a:off x="0" y="-38100"/>
              <a:ext cx="1507581" cy="2582143"/>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32" name="Google Shape;232;p20"/>
          <p:cNvSpPr txBox="1"/>
          <p:nvPr/>
        </p:nvSpPr>
        <p:spPr>
          <a:xfrm>
            <a:off x="6458328" y="7410410"/>
            <a:ext cx="5371345" cy="685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b="1" i="0" u="none" strike="noStrike" cap="none">
                <a:solidFill>
                  <a:srgbClr val="202020"/>
                </a:solidFill>
                <a:latin typeface="Montserrat SemiBold"/>
                <a:ea typeface="Montserrat SemiBold"/>
                <a:cs typeface="Montserrat SemiBold"/>
                <a:sym typeface="Montserrat SemiBold"/>
              </a:rPr>
              <a:t>EV TECHNOLOGY</a:t>
            </a:r>
            <a:endParaRPr/>
          </a:p>
        </p:txBody>
      </p:sp>
      <p:sp>
        <p:nvSpPr>
          <p:cNvPr id="234" name="Google Shape;234;p20"/>
          <p:cNvSpPr txBox="1"/>
          <p:nvPr/>
        </p:nvSpPr>
        <p:spPr>
          <a:xfrm>
            <a:off x="584662" y="1049225"/>
            <a:ext cx="4935300" cy="6927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b="1" i="0" u="none" strike="noStrike" cap="none">
                <a:solidFill>
                  <a:srgbClr val="F0F0F0"/>
                </a:solidFill>
                <a:latin typeface="Montserrat SemiBold"/>
                <a:ea typeface="Montserrat SemiBold"/>
                <a:cs typeface="Montserrat SemiBold"/>
                <a:sym typeface="Montserrat SemiBold"/>
              </a:rPr>
              <a:t>INTRODUCTION</a:t>
            </a:r>
            <a:endParaRPr/>
          </a:p>
        </p:txBody>
      </p:sp>
      <p:sp>
        <p:nvSpPr>
          <p:cNvPr id="235" name="Google Shape;235;p20"/>
          <p:cNvSpPr txBox="1"/>
          <p:nvPr/>
        </p:nvSpPr>
        <p:spPr>
          <a:xfrm>
            <a:off x="1394989" y="2354464"/>
            <a:ext cx="3306000" cy="389337"/>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US" sz="2200" b="0" i="0" u="none" strike="noStrike" cap="none">
                <a:solidFill>
                  <a:srgbClr val="F0F0F0"/>
                </a:solidFill>
                <a:latin typeface="Montserrat"/>
                <a:ea typeface="Montserrat"/>
                <a:cs typeface="Montserrat"/>
                <a:sym typeface="Montserrat"/>
              </a:rPr>
              <a:t>. </a:t>
            </a:r>
            <a:endParaRPr/>
          </a:p>
        </p:txBody>
      </p:sp>
      <p:sp>
        <p:nvSpPr>
          <p:cNvPr id="236" name="Google Shape;236;p20"/>
          <p:cNvSpPr txBox="1"/>
          <p:nvPr/>
        </p:nvSpPr>
        <p:spPr>
          <a:xfrm>
            <a:off x="12961364" y="1182889"/>
            <a:ext cx="4557272" cy="685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500" b="1" i="0" u="none" strike="noStrike" cap="none">
                <a:solidFill>
                  <a:srgbClr val="202020"/>
                </a:solidFill>
                <a:latin typeface="Montserrat SemiBold"/>
                <a:ea typeface="Montserrat SemiBold"/>
                <a:cs typeface="Montserrat SemiBold"/>
                <a:sym typeface="Montserrat SemiBold"/>
              </a:rPr>
              <a:t>CONCLUSION</a:t>
            </a:r>
            <a:endParaRPr/>
          </a:p>
        </p:txBody>
      </p:sp>
      <p:sp>
        <p:nvSpPr>
          <p:cNvPr id="237" name="Google Shape;237;p20"/>
          <p:cNvSpPr txBox="1"/>
          <p:nvPr/>
        </p:nvSpPr>
        <p:spPr>
          <a:xfrm>
            <a:off x="13582650" y="2354464"/>
            <a:ext cx="3306000" cy="389337"/>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US" sz="2200" b="0" i="0" u="none" strike="noStrike" cap="none">
                <a:solidFill>
                  <a:srgbClr val="202020"/>
                </a:solidFill>
                <a:latin typeface="Montserrat"/>
                <a:ea typeface="Montserrat"/>
                <a:cs typeface="Montserrat"/>
                <a:sym typeface="Montserrat"/>
              </a:rPr>
              <a:t>. </a:t>
            </a:r>
            <a:endParaRPr/>
          </a:p>
        </p:txBody>
      </p:sp>
      <p:sp>
        <p:nvSpPr>
          <p:cNvPr id="238" name="Google Shape;238;p20"/>
          <p:cNvSpPr txBox="1"/>
          <p:nvPr/>
        </p:nvSpPr>
        <p:spPr>
          <a:xfrm>
            <a:off x="-2622273" y="3108209"/>
            <a:ext cx="8034600" cy="76119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9453" b="1" i="0" u="none" strike="noStrike" cap="none">
                <a:solidFill>
                  <a:srgbClr val="181818"/>
                </a:solidFill>
                <a:latin typeface="Assistant"/>
                <a:ea typeface="Assistant"/>
                <a:cs typeface="Assistant"/>
                <a:sym typeface="Assistant"/>
              </a:rPr>
              <a:t>01</a:t>
            </a:r>
            <a:endParaRPr>
              <a:solidFill>
                <a:srgbClr val="181818"/>
              </a:solidFill>
            </a:endParaRPr>
          </a:p>
        </p:txBody>
      </p:sp>
      <p:sp>
        <p:nvSpPr>
          <p:cNvPr id="239" name="Google Shape;239;p20"/>
          <p:cNvSpPr txBox="1"/>
          <p:nvPr/>
        </p:nvSpPr>
        <p:spPr>
          <a:xfrm>
            <a:off x="12877800" y="3636319"/>
            <a:ext cx="7374600" cy="76119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49453" b="1" i="0" u="none" strike="noStrike" cap="none">
                <a:solidFill>
                  <a:srgbClr val="97CC54"/>
                </a:solidFill>
                <a:latin typeface="Assistant"/>
                <a:ea typeface="Assistant"/>
                <a:cs typeface="Assistant"/>
                <a:sym typeface="Assistant"/>
              </a:rPr>
              <a:t>03</a:t>
            </a:r>
            <a:endParaRPr>
              <a:solidFill>
                <a:srgbClr val="97CC54"/>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254"/>
        <p:cNvGrpSpPr/>
        <p:nvPr/>
      </p:nvGrpSpPr>
      <p:grpSpPr>
        <a:xfrm>
          <a:off x="0" y="0"/>
          <a:ext cx="0" cy="0"/>
          <a:chOff x="0" y="0"/>
          <a:chExt cx="0" cy="0"/>
        </a:xfrm>
      </p:grpSpPr>
      <p:grpSp>
        <p:nvGrpSpPr>
          <p:cNvPr id="255" name="Google Shape;255;p22"/>
          <p:cNvGrpSpPr/>
          <p:nvPr/>
        </p:nvGrpSpPr>
        <p:grpSpPr>
          <a:xfrm rot="5400000">
            <a:off x="-4258060" y="489599"/>
            <a:ext cx="14339919" cy="14339919"/>
            <a:chOff x="-1" y="-1"/>
            <a:chExt cx="19119893" cy="19119893"/>
          </a:xfrm>
        </p:grpSpPr>
        <p:grpSp>
          <p:nvGrpSpPr>
            <p:cNvPr id="256" name="Google Shape;256;p22"/>
            <p:cNvGrpSpPr/>
            <p:nvPr/>
          </p:nvGrpSpPr>
          <p:grpSpPr>
            <a:xfrm rot="8100000">
              <a:off x="2800043" y="2800043"/>
              <a:ext cx="13519806" cy="13519806"/>
              <a:chOff x="0" y="0"/>
              <a:chExt cx="812800" cy="812800"/>
            </a:xfrm>
          </p:grpSpPr>
          <p:sp>
            <p:nvSpPr>
              <p:cNvPr id="257" name="Google Shape;257;p22"/>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9" name="Google Shape;259;p22"/>
            <p:cNvSpPr/>
            <p:nvPr/>
          </p:nvSpPr>
          <p:spPr>
            <a:xfrm rot="2700000">
              <a:off x="1815846" y="5245461"/>
              <a:ext cx="15977737" cy="8294001"/>
            </a:xfrm>
            <a:custGeom>
              <a:avLst/>
              <a:gdLst/>
              <a:ahLst/>
              <a:cxnLst/>
              <a:rect l="l" t="t" r="r" b="b"/>
              <a:pathLst>
                <a:path w="15977737" h="8294001" extrusionOk="0">
                  <a:moveTo>
                    <a:pt x="0" y="0"/>
                  </a:moveTo>
                  <a:lnTo>
                    <a:pt x="15977737" y="0"/>
                  </a:lnTo>
                  <a:lnTo>
                    <a:pt x="15977737" y="8294001"/>
                  </a:lnTo>
                  <a:lnTo>
                    <a:pt x="0" y="8294001"/>
                  </a:lnTo>
                  <a:lnTo>
                    <a:pt x="0" y="0"/>
                  </a:lnTo>
                  <a:close/>
                </a:path>
              </a:pathLst>
            </a:custGeom>
            <a:blipFill rotWithShape="1">
              <a:blip r:embed="rId3">
                <a:alphaModFix/>
              </a:blip>
              <a:stretch>
                <a:fillRect l="-96467" t="-144383" r="-90921" b="-121006"/>
              </a:stretch>
            </a:blipFill>
            <a:ln>
              <a:noFill/>
            </a:ln>
          </p:spPr>
        </p:sp>
      </p:grpSp>
      <p:sp>
        <p:nvSpPr>
          <p:cNvPr id="260" name="Google Shape;260;p22"/>
          <p:cNvSpPr txBox="1"/>
          <p:nvPr/>
        </p:nvSpPr>
        <p:spPr>
          <a:xfrm>
            <a:off x="11988921" y="950615"/>
            <a:ext cx="5600840" cy="6858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4500" b="1" i="0" u="none" strike="noStrike" cap="none">
                <a:solidFill>
                  <a:srgbClr val="A5DF5A"/>
                </a:solidFill>
                <a:latin typeface="Montserrat SemiBold"/>
                <a:ea typeface="Montserrat SemiBold"/>
                <a:cs typeface="Montserrat SemiBold"/>
                <a:sym typeface="Montserrat SemiBold"/>
              </a:rPr>
              <a:t>WELCOME</a:t>
            </a:r>
            <a:endParaRPr/>
          </a:p>
        </p:txBody>
      </p:sp>
      <p:sp>
        <p:nvSpPr>
          <p:cNvPr id="261" name="Google Shape;261;p22"/>
          <p:cNvSpPr txBox="1"/>
          <p:nvPr/>
        </p:nvSpPr>
        <p:spPr>
          <a:xfrm>
            <a:off x="8237982" y="1343375"/>
            <a:ext cx="9479622" cy="138112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9000" b="1" i="0" u="none" strike="noStrike" cap="none">
                <a:solidFill>
                  <a:srgbClr val="202020"/>
                </a:solidFill>
                <a:latin typeface="Assistant"/>
                <a:ea typeface="Assistant"/>
                <a:cs typeface="Assistant"/>
                <a:sym typeface="Assistant"/>
              </a:rPr>
              <a:t>TO PRESENTATION</a:t>
            </a:r>
            <a:endParaRPr/>
          </a:p>
        </p:txBody>
      </p:sp>
      <p:grpSp>
        <p:nvGrpSpPr>
          <p:cNvPr id="262" name="Google Shape;262;p22"/>
          <p:cNvGrpSpPr/>
          <p:nvPr/>
        </p:nvGrpSpPr>
        <p:grpSpPr>
          <a:xfrm>
            <a:off x="10100909" y="344938"/>
            <a:ext cx="2245834" cy="683762"/>
            <a:chOff x="0" y="-38100"/>
            <a:chExt cx="591495" cy="180085"/>
          </a:xfrm>
        </p:grpSpPr>
        <p:sp>
          <p:nvSpPr>
            <p:cNvPr id="263" name="Google Shape;263;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5" name="Google Shape;265;p22"/>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grpSp>
        <p:nvGrpSpPr>
          <p:cNvPr id="266" name="Google Shape;266;p22"/>
          <p:cNvGrpSpPr/>
          <p:nvPr/>
        </p:nvGrpSpPr>
        <p:grpSpPr>
          <a:xfrm>
            <a:off x="12709268" y="344938"/>
            <a:ext cx="2245834" cy="683762"/>
            <a:chOff x="0" y="-38100"/>
            <a:chExt cx="591495" cy="180085"/>
          </a:xfrm>
        </p:grpSpPr>
        <p:sp>
          <p:nvSpPr>
            <p:cNvPr id="267" name="Google Shape;267;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9" name="Google Shape;269;p22"/>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270" name="Google Shape;270;p22"/>
          <p:cNvGrpSpPr/>
          <p:nvPr/>
        </p:nvGrpSpPr>
        <p:grpSpPr>
          <a:xfrm>
            <a:off x="15317628" y="344938"/>
            <a:ext cx="2245834" cy="683762"/>
            <a:chOff x="0" y="-38100"/>
            <a:chExt cx="591495" cy="180085"/>
          </a:xfrm>
        </p:grpSpPr>
        <p:sp>
          <p:nvSpPr>
            <p:cNvPr id="271" name="Google Shape;271;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22"/>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sp>
        <p:nvSpPr>
          <p:cNvPr id="274" name="Google Shape;274;p22"/>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cxnSp>
        <p:nvCxnSpPr>
          <p:cNvPr id="275" name="Google Shape;275;p22"/>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276" name="Google Shape;276;p22"/>
          <p:cNvSpPr txBox="1"/>
          <p:nvPr/>
        </p:nvSpPr>
        <p:spPr>
          <a:xfrm>
            <a:off x="8237982" y="2633578"/>
            <a:ext cx="9886950" cy="7786747"/>
          </a:xfrm>
          <a:prstGeom prst="rect">
            <a:avLst/>
          </a:prstGeom>
          <a:noFill/>
          <a:ln>
            <a:noFill/>
          </a:ln>
        </p:spPr>
        <p:txBody>
          <a:bodyPr spcFirstLastPara="1" wrap="square" lIns="0" tIns="0" rIns="0" bIns="0" anchor="t" anchorCtr="0">
            <a:spAutoFit/>
          </a:bodyPr>
          <a:lstStyle/>
          <a:p>
            <a:pPr>
              <a:spcAft>
                <a:spcPct val="0"/>
              </a:spcAft>
            </a:pPr>
            <a:r>
              <a:rPr lang="vi-VN" sz="2200" b="1">
                <a:latin typeface="+mj-lt"/>
              </a:rPr>
              <a:t> Ưu điểm :</a:t>
            </a:r>
          </a:p>
          <a:p>
            <a:pPr>
              <a:spcAft>
                <a:spcPct val="0"/>
              </a:spcAft>
            </a:pPr>
            <a:endParaRPr lang="vi-VN" sz="2200" b="1">
              <a:latin typeface="+mj-lt"/>
            </a:endParaRPr>
          </a:p>
          <a:p>
            <a:pPr>
              <a:buAutoNum type="arabicPeriod"/>
            </a:pPr>
            <a:r>
              <a:rPr lang="vi-VN" sz="2200">
                <a:latin typeface="+mj-lt"/>
              </a:rPr>
              <a:t>Thân thiện môi trường:</a:t>
            </a:r>
          </a:p>
          <a:p>
            <a:pPr>
              <a:buAutoNum type="arabicPeriod"/>
            </a:pPr>
            <a:endParaRPr lang="vi-VN" sz="2200">
              <a:latin typeface="+mj-lt"/>
            </a:endParaRPr>
          </a:p>
          <a:p>
            <a:pPr lvl="1">
              <a:buFont typeface="Arial" panose="020B0604020202020204"/>
              <a:buChar char="◦"/>
            </a:pPr>
            <a:r>
              <a:rPr lang="vi-VN" sz="2200">
                <a:latin typeface="+mj-lt"/>
              </a:rPr>
              <a:t>Sản phẩm thải chỉ là nước tinh khiết.</a:t>
            </a:r>
          </a:p>
          <a:p>
            <a:pPr lvl="1">
              <a:buFont typeface="Arial" panose="020B0604020202020204"/>
              <a:buChar char="◦"/>
            </a:pPr>
            <a:endParaRPr lang="vi-VN" sz="2200">
              <a:latin typeface="+mj-lt"/>
            </a:endParaRPr>
          </a:p>
          <a:p>
            <a:pPr lvl="1">
              <a:buFont typeface="Arial" panose="020B0604020202020204"/>
              <a:buChar char="◦"/>
            </a:pPr>
            <a:r>
              <a:rPr lang="vi-VN" sz="2200">
                <a:latin typeface="+mj-lt"/>
              </a:rPr>
              <a:t>Không phát thải CO₂, NOx, HC…</a:t>
            </a:r>
          </a:p>
          <a:p>
            <a:pPr lvl="1">
              <a:buFont typeface="Arial" panose="020B0604020202020204"/>
              <a:buChar char="◦"/>
            </a:pPr>
            <a:endParaRPr lang="vi-VN" sz="2200">
              <a:latin typeface="+mj-lt"/>
            </a:endParaRPr>
          </a:p>
          <a:p>
            <a:pPr>
              <a:buAutoNum type="arabicPeriod"/>
            </a:pPr>
            <a:r>
              <a:rPr lang="vi-VN" sz="2200">
                <a:latin typeface="+mj-lt"/>
              </a:rPr>
              <a:t>Nạp nhiên liệu nhanh:</a:t>
            </a:r>
          </a:p>
          <a:p>
            <a:pPr>
              <a:buAutoNum type="arabicPeriod"/>
            </a:pPr>
            <a:endParaRPr lang="vi-VN" sz="2200">
              <a:latin typeface="+mj-lt"/>
            </a:endParaRPr>
          </a:p>
          <a:p>
            <a:pPr lvl="1">
              <a:buFont typeface="Arial" panose="020B0604020202020204"/>
              <a:buChar char="◦"/>
            </a:pPr>
            <a:r>
              <a:rPr lang="vi-VN" sz="2200">
                <a:latin typeface="+mj-lt"/>
              </a:rPr>
              <a:t>Chỉ mất 3–5 phút để nạp đầy hydro (nhanh hơn nhiều so với sạc pin EV).</a:t>
            </a:r>
          </a:p>
          <a:p>
            <a:pPr lvl="1">
              <a:buFont typeface="Arial" panose="020B0604020202020204"/>
              <a:buChar char="◦"/>
            </a:pPr>
            <a:endParaRPr lang="vi-VN" sz="2200">
              <a:latin typeface="+mj-lt"/>
            </a:endParaRPr>
          </a:p>
          <a:p>
            <a:pPr>
              <a:buAutoNum type="arabicPeriod"/>
            </a:pPr>
            <a:r>
              <a:rPr lang="vi-VN" sz="2200">
                <a:latin typeface="+mj-lt"/>
              </a:rPr>
              <a:t>Quãng đường dài:</a:t>
            </a:r>
          </a:p>
          <a:p>
            <a:pPr>
              <a:buAutoNum type="arabicPeriod"/>
            </a:pPr>
            <a:endParaRPr lang="vi-VN" sz="2200">
              <a:latin typeface="+mj-lt"/>
            </a:endParaRPr>
          </a:p>
          <a:p>
            <a:pPr lvl="1">
              <a:buFont typeface="Arial" panose="020B0604020202020204"/>
              <a:buChar char="◦"/>
            </a:pPr>
            <a:r>
              <a:rPr lang="vi-VN" sz="2200">
                <a:latin typeface="+mj-lt"/>
              </a:rPr>
              <a:t>Một lần nạp có thể đi 500–700 km, tương đương xe xăng/dầu.</a:t>
            </a:r>
          </a:p>
          <a:p>
            <a:pPr lvl="1">
              <a:buFont typeface="Arial" panose="020B0604020202020204"/>
              <a:buChar char="◦"/>
            </a:pPr>
            <a:endParaRPr lang="vi-VN" sz="2200">
              <a:latin typeface="+mj-lt"/>
            </a:endParaRPr>
          </a:p>
          <a:p>
            <a:pPr>
              <a:buAutoNum type="arabicPeriod"/>
            </a:pPr>
            <a:r>
              <a:rPr lang="vi-VN" sz="2200">
                <a:latin typeface="+mj-lt"/>
              </a:rPr>
              <a:t>Hiệu suất cao:</a:t>
            </a:r>
          </a:p>
          <a:p>
            <a:pPr>
              <a:buAutoNum type="arabicPeriod"/>
            </a:pPr>
            <a:endParaRPr lang="vi-VN" sz="2200">
              <a:latin typeface="+mj-lt"/>
            </a:endParaRPr>
          </a:p>
          <a:p>
            <a:pPr lvl="1">
              <a:buFont typeface="Arial" panose="020B0604020202020204"/>
              <a:buChar char="◦"/>
            </a:pPr>
            <a:r>
              <a:rPr lang="vi-VN" sz="2200">
                <a:latin typeface="+mj-lt"/>
              </a:rPr>
              <a:t>Fuel Cell + động cơ điện hiệu suất 55–65%, cao hơn động cơ đốt trong.</a:t>
            </a:r>
          </a:p>
          <a:p>
            <a:pPr lvl="1">
              <a:buFont typeface="Arial" panose="020B0604020202020204"/>
              <a:buChar char="◦"/>
            </a:pPr>
            <a:endParaRPr lang="vi-VN" sz="2200">
              <a:latin typeface="+mj-lt"/>
            </a:endParaRPr>
          </a:p>
          <a:p>
            <a:pPr>
              <a:buAutoNum type="arabicPeriod"/>
            </a:pPr>
            <a:r>
              <a:rPr lang="vi-VN" sz="2200">
                <a:latin typeface="+mj-lt"/>
              </a:rPr>
              <a:t>Vận hành êm ái:</a:t>
            </a:r>
          </a:p>
          <a:p>
            <a:pPr>
              <a:buAutoNum type="arabicPeriod"/>
            </a:pPr>
            <a:endParaRPr lang="vi-VN" sz="2200">
              <a:latin typeface="+mj-lt"/>
            </a:endParaRPr>
          </a:p>
          <a:p>
            <a:pPr lvl="1">
              <a:buFont typeface="Arial" panose="020B0604020202020204"/>
              <a:buChar char="◦"/>
            </a:pPr>
            <a:r>
              <a:rPr lang="vi-VN" sz="2200">
                <a:latin typeface="+mj-lt"/>
              </a:rPr>
              <a:t>Giống xe điện (EV), mô-men xoắn cao, tăng tốc mượt.</a:t>
            </a:r>
          </a:p>
        </p:txBody>
      </p:sp>
    </p:spTree>
    <p:extLst>
      <p:ext uri="{BB962C8B-B14F-4D97-AF65-F5344CB8AC3E}">
        <p14:creationId xmlns:p14="http://schemas.microsoft.com/office/powerpoint/2010/main" val="3045996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254"/>
        <p:cNvGrpSpPr/>
        <p:nvPr/>
      </p:nvGrpSpPr>
      <p:grpSpPr>
        <a:xfrm>
          <a:off x="0" y="0"/>
          <a:ext cx="0" cy="0"/>
          <a:chOff x="0" y="0"/>
          <a:chExt cx="0" cy="0"/>
        </a:xfrm>
      </p:grpSpPr>
      <p:grpSp>
        <p:nvGrpSpPr>
          <p:cNvPr id="255" name="Google Shape;255;p22"/>
          <p:cNvGrpSpPr/>
          <p:nvPr/>
        </p:nvGrpSpPr>
        <p:grpSpPr>
          <a:xfrm rot="5400000">
            <a:off x="-4258060" y="489599"/>
            <a:ext cx="14339919" cy="14339919"/>
            <a:chOff x="-1" y="-1"/>
            <a:chExt cx="19119893" cy="19119893"/>
          </a:xfrm>
        </p:grpSpPr>
        <p:grpSp>
          <p:nvGrpSpPr>
            <p:cNvPr id="256" name="Google Shape;256;p22"/>
            <p:cNvGrpSpPr/>
            <p:nvPr/>
          </p:nvGrpSpPr>
          <p:grpSpPr>
            <a:xfrm rot="8100000">
              <a:off x="2800043" y="2800043"/>
              <a:ext cx="13519806" cy="13519806"/>
              <a:chOff x="0" y="0"/>
              <a:chExt cx="812800" cy="812800"/>
            </a:xfrm>
          </p:grpSpPr>
          <p:sp>
            <p:nvSpPr>
              <p:cNvPr id="257" name="Google Shape;257;p22"/>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9" name="Google Shape;259;p22"/>
            <p:cNvSpPr/>
            <p:nvPr/>
          </p:nvSpPr>
          <p:spPr>
            <a:xfrm rot="2700000">
              <a:off x="1815846" y="5245461"/>
              <a:ext cx="15977737" cy="8294001"/>
            </a:xfrm>
            <a:custGeom>
              <a:avLst/>
              <a:gdLst/>
              <a:ahLst/>
              <a:cxnLst/>
              <a:rect l="l" t="t" r="r" b="b"/>
              <a:pathLst>
                <a:path w="15977737" h="8294001" extrusionOk="0">
                  <a:moveTo>
                    <a:pt x="0" y="0"/>
                  </a:moveTo>
                  <a:lnTo>
                    <a:pt x="15977737" y="0"/>
                  </a:lnTo>
                  <a:lnTo>
                    <a:pt x="15977737" y="8294001"/>
                  </a:lnTo>
                  <a:lnTo>
                    <a:pt x="0" y="8294001"/>
                  </a:lnTo>
                  <a:lnTo>
                    <a:pt x="0" y="0"/>
                  </a:lnTo>
                  <a:close/>
                </a:path>
              </a:pathLst>
            </a:custGeom>
            <a:blipFill rotWithShape="1">
              <a:blip r:embed="rId3">
                <a:alphaModFix/>
              </a:blip>
              <a:stretch>
                <a:fillRect l="-96467" t="-144383" r="-90921" b="-121006"/>
              </a:stretch>
            </a:blipFill>
            <a:ln>
              <a:noFill/>
            </a:ln>
          </p:spPr>
        </p:sp>
      </p:grpSp>
      <p:sp>
        <p:nvSpPr>
          <p:cNvPr id="260" name="Google Shape;260;p22"/>
          <p:cNvSpPr txBox="1"/>
          <p:nvPr/>
        </p:nvSpPr>
        <p:spPr>
          <a:xfrm>
            <a:off x="12154682" y="1019076"/>
            <a:ext cx="5600840" cy="6858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4500" b="1" i="0" u="none" strike="noStrike" cap="none">
                <a:solidFill>
                  <a:srgbClr val="A5DF5A"/>
                </a:solidFill>
                <a:latin typeface="Montserrat SemiBold"/>
                <a:ea typeface="Montserrat SemiBold"/>
                <a:cs typeface="Montserrat SemiBold"/>
                <a:sym typeface="Montserrat SemiBold"/>
              </a:rPr>
              <a:t>WELCOME</a:t>
            </a:r>
            <a:endParaRPr/>
          </a:p>
        </p:txBody>
      </p:sp>
      <p:sp>
        <p:nvSpPr>
          <p:cNvPr id="261" name="Google Shape;261;p22"/>
          <p:cNvSpPr txBox="1"/>
          <p:nvPr/>
        </p:nvSpPr>
        <p:spPr>
          <a:xfrm>
            <a:off x="8604714" y="1416307"/>
            <a:ext cx="9479622" cy="138112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9000" b="1" i="0" u="none" strike="noStrike" cap="none">
                <a:solidFill>
                  <a:srgbClr val="202020"/>
                </a:solidFill>
                <a:latin typeface="Assistant"/>
                <a:ea typeface="Assistant"/>
                <a:cs typeface="Assistant"/>
                <a:sym typeface="Assistant"/>
              </a:rPr>
              <a:t>TO PRESENTATION</a:t>
            </a:r>
            <a:endParaRPr/>
          </a:p>
        </p:txBody>
      </p:sp>
      <p:grpSp>
        <p:nvGrpSpPr>
          <p:cNvPr id="262" name="Google Shape;262;p22"/>
          <p:cNvGrpSpPr/>
          <p:nvPr/>
        </p:nvGrpSpPr>
        <p:grpSpPr>
          <a:xfrm>
            <a:off x="10100909" y="344938"/>
            <a:ext cx="2245834" cy="683762"/>
            <a:chOff x="0" y="-38100"/>
            <a:chExt cx="591495" cy="180085"/>
          </a:xfrm>
        </p:grpSpPr>
        <p:sp>
          <p:nvSpPr>
            <p:cNvPr id="263" name="Google Shape;263;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5" name="Google Shape;265;p22"/>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grpSp>
        <p:nvGrpSpPr>
          <p:cNvPr id="266" name="Google Shape;266;p22"/>
          <p:cNvGrpSpPr/>
          <p:nvPr/>
        </p:nvGrpSpPr>
        <p:grpSpPr>
          <a:xfrm>
            <a:off x="12709268" y="344938"/>
            <a:ext cx="2245834" cy="683762"/>
            <a:chOff x="0" y="-38100"/>
            <a:chExt cx="591495" cy="180085"/>
          </a:xfrm>
        </p:grpSpPr>
        <p:sp>
          <p:nvSpPr>
            <p:cNvPr id="267" name="Google Shape;267;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9" name="Google Shape;269;p22"/>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270" name="Google Shape;270;p22"/>
          <p:cNvGrpSpPr/>
          <p:nvPr/>
        </p:nvGrpSpPr>
        <p:grpSpPr>
          <a:xfrm>
            <a:off x="15317628" y="344938"/>
            <a:ext cx="2245834" cy="683762"/>
            <a:chOff x="0" y="-38100"/>
            <a:chExt cx="591495" cy="180085"/>
          </a:xfrm>
        </p:grpSpPr>
        <p:sp>
          <p:nvSpPr>
            <p:cNvPr id="271" name="Google Shape;271;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22"/>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sp>
        <p:nvSpPr>
          <p:cNvPr id="274" name="Google Shape;274;p22"/>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cxnSp>
        <p:nvCxnSpPr>
          <p:cNvPr id="275" name="Google Shape;275;p22"/>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276" name="Google Shape;276;p22"/>
          <p:cNvSpPr txBox="1"/>
          <p:nvPr/>
        </p:nvSpPr>
        <p:spPr>
          <a:xfrm>
            <a:off x="8604714" y="2899657"/>
            <a:ext cx="9886950" cy="7432804"/>
          </a:xfrm>
          <a:prstGeom prst="rect">
            <a:avLst/>
          </a:prstGeom>
          <a:noFill/>
          <a:ln>
            <a:noFill/>
          </a:ln>
        </p:spPr>
        <p:txBody>
          <a:bodyPr spcFirstLastPara="1" wrap="square" lIns="0" tIns="0" rIns="0" bIns="0" anchor="t" anchorCtr="0">
            <a:spAutoFit/>
          </a:bodyPr>
          <a:lstStyle/>
          <a:p>
            <a:pPr>
              <a:spcAft>
                <a:spcPct val="0"/>
              </a:spcAft>
            </a:pPr>
            <a:r>
              <a:rPr lang="vi-VN" sz="2100" b="1">
                <a:latin typeface="+mj-lt"/>
              </a:rPr>
              <a:t> Nhược điểm :</a:t>
            </a:r>
          </a:p>
          <a:p>
            <a:pPr>
              <a:spcAft>
                <a:spcPct val="0"/>
              </a:spcAft>
            </a:pPr>
            <a:endParaRPr lang="vi-VN" sz="2100" b="1">
              <a:latin typeface="+mj-lt"/>
            </a:endParaRPr>
          </a:p>
          <a:p>
            <a:pPr>
              <a:buAutoNum type="arabicPeriod"/>
            </a:pPr>
            <a:r>
              <a:rPr lang="vi-VN" sz="2100">
                <a:latin typeface="+mj-lt"/>
              </a:rPr>
              <a:t>Hạ tầng hạn chế:</a:t>
            </a:r>
          </a:p>
          <a:p>
            <a:pPr>
              <a:buAutoNum type="arabicPeriod"/>
            </a:pPr>
            <a:endParaRPr lang="vi-VN" sz="2100">
              <a:latin typeface="+mj-lt"/>
            </a:endParaRPr>
          </a:p>
          <a:p>
            <a:pPr lvl="1">
              <a:buFont typeface="Arial" panose="020B0604020202020204"/>
              <a:buChar char="◦"/>
            </a:pPr>
            <a:r>
              <a:rPr lang="vi-VN" sz="2100">
                <a:latin typeface="+mj-lt"/>
              </a:rPr>
              <a:t>Rất ít trạm nạp hydro, đặc biệt ở Việt Nam gần như chưa có.</a:t>
            </a:r>
          </a:p>
          <a:p>
            <a:pPr lvl="1">
              <a:buFont typeface="Arial" panose="020B0604020202020204"/>
              <a:buChar char="◦"/>
            </a:pPr>
            <a:endParaRPr lang="vi-VN" sz="2100">
              <a:latin typeface="+mj-lt"/>
            </a:endParaRPr>
          </a:p>
          <a:p>
            <a:pPr>
              <a:buAutoNum type="arabicPeriod"/>
            </a:pPr>
            <a:r>
              <a:rPr lang="vi-VN" sz="2100">
                <a:latin typeface="+mj-lt"/>
              </a:rPr>
              <a:t>Chi phí cao:</a:t>
            </a:r>
          </a:p>
          <a:p>
            <a:pPr>
              <a:buAutoNum type="arabicPeriod"/>
            </a:pPr>
            <a:endParaRPr lang="vi-VN" sz="2100">
              <a:latin typeface="+mj-lt"/>
            </a:endParaRPr>
          </a:p>
          <a:p>
            <a:pPr lvl="1">
              <a:buFont typeface="Arial" panose="020B0604020202020204"/>
              <a:buChar char="◦"/>
            </a:pPr>
            <a:r>
              <a:rPr lang="vi-VN" sz="2100">
                <a:latin typeface="+mj-lt"/>
              </a:rPr>
              <a:t>Giá xe và pin nhiên liệu hydro còn rất đắt.</a:t>
            </a:r>
          </a:p>
          <a:p>
            <a:pPr lvl="1">
              <a:buFont typeface="Arial" panose="020B0604020202020204"/>
              <a:buChar char="◦"/>
            </a:pPr>
            <a:endParaRPr lang="vi-VN" sz="2100">
              <a:latin typeface="+mj-lt"/>
            </a:endParaRPr>
          </a:p>
          <a:p>
            <a:pPr lvl="1">
              <a:buFont typeface="Arial" panose="020B0604020202020204"/>
              <a:buChar char="◦"/>
            </a:pPr>
            <a:r>
              <a:rPr lang="vi-VN" sz="2100">
                <a:latin typeface="+mj-lt"/>
              </a:rPr>
              <a:t>Bình chứa hydro chịu áp suất cao → tốn kém sản xuất.</a:t>
            </a:r>
          </a:p>
          <a:p>
            <a:pPr lvl="1">
              <a:buFont typeface="Arial" panose="020B0604020202020204"/>
              <a:buChar char="◦"/>
            </a:pPr>
            <a:endParaRPr lang="vi-VN" sz="2100">
              <a:latin typeface="+mj-lt"/>
            </a:endParaRPr>
          </a:p>
          <a:p>
            <a:pPr>
              <a:buAutoNum type="arabicPeriod"/>
            </a:pPr>
            <a:r>
              <a:rPr lang="vi-VN" sz="2100">
                <a:latin typeface="+mj-lt"/>
              </a:rPr>
              <a:t>Khó khăn trong lưu trữ &amp; vận chuyển hydro:</a:t>
            </a:r>
          </a:p>
          <a:p>
            <a:pPr>
              <a:buAutoNum type="arabicPeriod"/>
            </a:pPr>
            <a:endParaRPr lang="vi-VN" sz="2100">
              <a:latin typeface="+mj-lt"/>
            </a:endParaRPr>
          </a:p>
          <a:p>
            <a:pPr lvl="1">
              <a:buFont typeface="Arial" panose="020B0604020202020204"/>
              <a:buChar char="◦"/>
            </a:pPr>
            <a:r>
              <a:rPr lang="vi-VN" sz="2100">
                <a:latin typeface="+mj-lt"/>
              </a:rPr>
              <a:t>Hydro dễ cháy nổ, phải nén áp suất cực cao hoặc hóa lỏng ở nhiệt độ thấp → phức tạp.</a:t>
            </a:r>
          </a:p>
          <a:p>
            <a:pPr lvl="1">
              <a:buFont typeface="Arial" panose="020B0604020202020204"/>
              <a:buChar char="◦"/>
            </a:pPr>
            <a:endParaRPr lang="vi-VN" sz="2100">
              <a:latin typeface="+mj-lt"/>
            </a:endParaRPr>
          </a:p>
          <a:p>
            <a:pPr>
              <a:buAutoNum type="arabicPeriod"/>
            </a:pPr>
            <a:r>
              <a:rPr lang="vi-VN" sz="2100">
                <a:latin typeface="+mj-lt"/>
              </a:rPr>
              <a:t>Tuổi thọ pin nhiên liệu:</a:t>
            </a:r>
          </a:p>
          <a:p>
            <a:pPr>
              <a:buAutoNum type="arabicPeriod"/>
            </a:pPr>
            <a:endParaRPr lang="vi-VN" sz="2100">
              <a:latin typeface="+mj-lt"/>
            </a:endParaRPr>
          </a:p>
          <a:p>
            <a:pPr lvl="1">
              <a:buFont typeface="Arial" panose="020B0604020202020204"/>
              <a:buChar char="◦"/>
            </a:pPr>
            <a:r>
              <a:rPr lang="vi-VN" sz="2100">
                <a:latin typeface="+mj-lt"/>
              </a:rPr>
              <a:t>Hiện tại ~5.000–8.000 giờ vận hành (thấp hơn tuổi thọ động cơ xăng/diesel).</a:t>
            </a:r>
          </a:p>
          <a:p>
            <a:pPr lvl="1">
              <a:buFont typeface="Arial" panose="020B0604020202020204"/>
              <a:buChar char="◦"/>
            </a:pPr>
            <a:endParaRPr lang="vi-VN" sz="2100">
              <a:latin typeface="+mj-lt"/>
            </a:endParaRPr>
          </a:p>
          <a:p>
            <a:pPr>
              <a:buAutoNum type="arabicPeriod"/>
            </a:pPr>
            <a:r>
              <a:rPr lang="vi-VN" sz="2100">
                <a:latin typeface="+mj-lt"/>
              </a:rPr>
              <a:t>Nguồn sản xuất hydro chưa xanh:</a:t>
            </a:r>
          </a:p>
          <a:p>
            <a:pPr>
              <a:buAutoNum type="arabicPeriod"/>
            </a:pPr>
            <a:endParaRPr lang="vi-VN" sz="2100">
              <a:latin typeface="+mj-lt"/>
            </a:endParaRPr>
          </a:p>
          <a:p>
            <a:pPr lvl="1">
              <a:buFont typeface="Arial" panose="020B0604020202020204"/>
              <a:buChar char="◦"/>
            </a:pPr>
            <a:r>
              <a:rPr lang="vi-VN" sz="2100">
                <a:latin typeface="+mj-lt"/>
              </a:rPr>
              <a:t>Phần lớn hydro hiện nay sản xuất từ khí tự nhiên (CH₄) → vẫn phát thải CO₂.</a:t>
            </a:r>
          </a:p>
        </p:txBody>
      </p:sp>
    </p:spTree>
    <p:extLst>
      <p:ext uri="{BB962C8B-B14F-4D97-AF65-F5344CB8AC3E}">
        <p14:creationId xmlns:p14="http://schemas.microsoft.com/office/powerpoint/2010/main" val="27648913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757"/>
        <p:cNvGrpSpPr/>
        <p:nvPr/>
      </p:nvGrpSpPr>
      <p:grpSpPr>
        <a:xfrm>
          <a:off x="0" y="0"/>
          <a:ext cx="0" cy="0"/>
          <a:chOff x="0" y="0"/>
          <a:chExt cx="0" cy="0"/>
        </a:xfrm>
      </p:grpSpPr>
      <p:sp>
        <p:nvSpPr>
          <p:cNvPr id="759" name="Google Shape;759;p38"/>
          <p:cNvSpPr txBox="1"/>
          <p:nvPr/>
        </p:nvSpPr>
        <p:spPr>
          <a:xfrm>
            <a:off x="6847474" y="5652716"/>
            <a:ext cx="4070535" cy="525528"/>
          </a:xfrm>
          <a:prstGeom prst="rect">
            <a:avLst/>
          </a:prstGeom>
          <a:noFill/>
          <a:ln>
            <a:noFill/>
          </a:ln>
        </p:spPr>
        <p:txBody>
          <a:bodyPr spcFirstLastPara="1" wrap="square" lIns="0" tIns="0" rIns="0" bIns="0" anchor="t" anchorCtr="0">
            <a:spAutoFit/>
          </a:bodyPr>
          <a:lstStyle/>
          <a:p>
            <a:pPr marL="0" marR="0" lvl="1" indent="0" algn="ctr" rtl="0">
              <a:lnSpc>
                <a:spcPct val="122007"/>
              </a:lnSpc>
              <a:spcBef>
                <a:spcPts val="0"/>
              </a:spcBef>
              <a:spcAft>
                <a:spcPts val="0"/>
              </a:spcAft>
              <a:buNone/>
            </a:pPr>
            <a:r>
              <a:rPr lang="en-US" sz="2799" b="1" i="0" u="none" strike="noStrike" cap="none">
                <a:solidFill>
                  <a:srgbClr val="A5DF5A"/>
                </a:solidFill>
                <a:latin typeface="Montserrat"/>
                <a:ea typeface="Montserrat"/>
                <a:cs typeface="Montserrat"/>
                <a:sym typeface="Montserrat"/>
              </a:rPr>
              <a:t>HAPPY </a:t>
            </a:r>
            <a:r>
              <a:rPr lang="en-US" sz="2799" b="1">
                <a:solidFill>
                  <a:srgbClr val="A5DF5A"/>
                </a:solidFill>
                <a:latin typeface="Montserrat"/>
                <a:ea typeface="Montserrat"/>
                <a:cs typeface="Montserrat"/>
                <a:sym typeface="Montserrat"/>
              </a:rPr>
              <a:t>ENDING</a:t>
            </a:r>
            <a:endParaRPr/>
          </a:p>
        </p:txBody>
      </p:sp>
      <p:sp>
        <p:nvSpPr>
          <p:cNvPr id="762" name="Google Shape;762;p38"/>
          <p:cNvSpPr txBox="1"/>
          <p:nvPr/>
        </p:nvSpPr>
        <p:spPr>
          <a:xfrm>
            <a:off x="5456290" y="369897"/>
            <a:ext cx="7348055" cy="4985980"/>
          </a:xfrm>
          <a:prstGeom prst="rect">
            <a:avLst/>
          </a:prstGeom>
          <a:noFill/>
          <a:ln>
            <a:noFill/>
          </a:ln>
        </p:spPr>
        <p:txBody>
          <a:bodyPr spcFirstLastPara="1" wrap="square" lIns="0" tIns="0" rIns="0" bIns="0" anchor="t" anchorCtr="0">
            <a:spAutoFit/>
          </a:bodyPr>
          <a:lstStyle/>
          <a:p>
            <a:pPr lvl="0" algn="ctr">
              <a:lnSpc>
                <a:spcPct val="120000"/>
              </a:lnSpc>
            </a:pPr>
            <a:r>
              <a:rPr lang="en-US" sz="9000" b="1">
                <a:solidFill>
                  <a:srgbClr val="202020"/>
                </a:solidFill>
                <a:latin typeface="Assistant"/>
                <a:ea typeface="Assistant"/>
                <a:cs typeface="Assistant"/>
                <a:sym typeface="Assistant"/>
              </a:rPr>
              <a:t>Thank Dear Mr Hoach Watching</a:t>
            </a:r>
          </a:p>
        </p:txBody>
      </p:sp>
      <p:grpSp>
        <p:nvGrpSpPr>
          <p:cNvPr id="765" name="Google Shape;765;p38"/>
          <p:cNvGrpSpPr/>
          <p:nvPr/>
        </p:nvGrpSpPr>
        <p:grpSpPr>
          <a:xfrm>
            <a:off x="13067979" y="5015147"/>
            <a:ext cx="10440043" cy="10440043"/>
            <a:chOff x="0" y="0"/>
            <a:chExt cx="812800" cy="812800"/>
          </a:xfrm>
        </p:grpSpPr>
        <p:sp>
          <p:nvSpPr>
            <p:cNvPr id="766" name="Google Shape;766;p3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8"/>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768" name="Google Shape;768;p38"/>
          <p:cNvGrpSpPr/>
          <p:nvPr/>
        </p:nvGrpSpPr>
        <p:grpSpPr>
          <a:xfrm>
            <a:off x="-1783397" y="3428514"/>
            <a:ext cx="2812097" cy="2812097"/>
            <a:chOff x="0" y="0"/>
            <a:chExt cx="812800" cy="812800"/>
          </a:xfrm>
        </p:grpSpPr>
        <p:sp>
          <p:nvSpPr>
            <p:cNvPr id="769" name="Google Shape;769;p3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8"/>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771" name="Google Shape;771;p38"/>
          <p:cNvGrpSpPr/>
          <p:nvPr/>
        </p:nvGrpSpPr>
        <p:grpSpPr>
          <a:xfrm>
            <a:off x="17259300" y="-1783397"/>
            <a:ext cx="2812097" cy="2812097"/>
            <a:chOff x="0" y="0"/>
            <a:chExt cx="812800" cy="812800"/>
          </a:xfrm>
        </p:grpSpPr>
        <p:sp>
          <p:nvSpPr>
            <p:cNvPr id="772" name="Google Shape;772;p38"/>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8"/>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43"/>
        <p:cNvGrpSpPr/>
        <p:nvPr/>
      </p:nvGrpSpPr>
      <p:grpSpPr>
        <a:xfrm>
          <a:off x="0" y="0"/>
          <a:ext cx="0" cy="0"/>
          <a:chOff x="0" y="0"/>
          <a:chExt cx="0" cy="0"/>
        </a:xfrm>
      </p:grpSpPr>
      <p:sp>
        <p:nvSpPr>
          <p:cNvPr id="244" name="Google Shape;244;p21"/>
          <p:cNvSpPr txBox="1"/>
          <p:nvPr/>
        </p:nvSpPr>
        <p:spPr>
          <a:xfrm>
            <a:off x="-2457693" y="-683997"/>
            <a:ext cx="12424800" cy="11771400"/>
          </a:xfrm>
          <a:prstGeom prst="rect">
            <a:avLst/>
          </a:prstGeom>
          <a:noFill/>
          <a:ln>
            <a:noFill/>
          </a:ln>
        </p:spPr>
        <p:txBody>
          <a:bodyPr spcFirstLastPara="1" wrap="square" lIns="0" tIns="0" rIns="0" bIns="0" anchor="t" anchorCtr="0">
            <a:spAutoFit/>
          </a:bodyPr>
          <a:lstStyle/>
          <a:p>
            <a:pPr marL="0" marR="0" lvl="0" indent="0" algn="ctr" rtl="0">
              <a:lnSpc>
                <a:spcPct val="119999"/>
              </a:lnSpc>
              <a:spcBef>
                <a:spcPts val="0"/>
              </a:spcBef>
              <a:spcAft>
                <a:spcPts val="0"/>
              </a:spcAft>
              <a:buNone/>
            </a:pPr>
            <a:r>
              <a:rPr lang="en-US" sz="76476" b="1" i="0" u="none" strike="noStrike" cap="none">
                <a:solidFill>
                  <a:srgbClr val="181818"/>
                </a:solidFill>
                <a:latin typeface="Assistant"/>
                <a:ea typeface="Assistant"/>
                <a:cs typeface="Assistant"/>
                <a:sym typeface="Assistant"/>
              </a:rPr>
              <a:t>01</a:t>
            </a:r>
            <a:endParaRPr>
              <a:solidFill>
                <a:srgbClr val="181818"/>
              </a:solidFill>
            </a:endParaRPr>
          </a:p>
        </p:txBody>
      </p:sp>
      <p:grpSp>
        <p:nvGrpSpPr>
          <p:cNvPr id="245" name="Google Shape;245;p21"/>
          <p:cNvGrpSpPr/>
          <p:nvPr/>
        </p:nvGrpSpPr>
        <p:grpSpPr>
          <a:xfrm>
            <a:off x="9492045" y="-4863761"/>
            <a:ext cx="13320260" cy="13320260"/>
            <a:chOff x="0" y="0"/>
            <a:chExt cx="812800" cy="812800"/>
          </a:xfrm>
        </p:grpSpPr>
        <p:sp>
          <p:nvSpPr>
            <p:cNvPr id="246" name="Google Shape;246;p21"/>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48" name="Google Shape;248;p21"/>
          <p:cNvSpPr/>
          <p:nvPr/>
        </p:nvSpPr>
        <p:spPr>
          <a:xfrm>
            <a:off x="9144000" y="0"/>
            <a:ext cx="9144000" cy="6862926"/>
          </a:xfrm>
          <a:custGeom>
            <a:avLst/>
            <a:gdLst/>
            <a:ahLst/>
            <a:cxnLst/>
            <a:rect l="l" t="t" r="r" b="b"/>
            <a:pathLst>
              <a:path w="9144000" h="6862926" extrusionOk="0">
                <a:moveTo>
                  <a:pt x="0" y="0"/>
                </a:moveTo>
                <a:lnTo>
                  <a:pt x="9144000" y="0"/>
                </a:lnTo>
                <a:lnTo>
                  <a:pt x="9144000" y="6862926"/>
                </a:lnTo>
                <a:lnTo>
                  <a:pt x="0" y="6862926"/>
                </a:lnTo>
                <a:lnTo>
                  <a:pt x="0" y="0"/>
                </a:lnTo>
                <a:close/>
              </a:path>
            </a:pathLst>
          </a:custGeom>
          <a:blipFill rotWithShape="1">
            <a:blip r:embed="rId3">
              <a:alphaModFix/>
            </a:blip>
            <a:stretch>
              <a:fillRect l="-18417" r="-16659" b="-19912"/>
            </a:stretch>
          </a:blipFill>
          <a:ln>
            <a:noFill/>
          </a:ln>
        </p:spPr>
      </p:sp>
      <p:sp>
        <p:nvSpPr>
          <p:cNvPr id="249" name="Google Shape;249;p21"/>
          <p:cNvSpPr txBox="1"/>
          <p:nvPr/>
        </p:nvSpPr>
        <p:spPr>
          <a:xfrm>
            <a:off x="542086" y="6574790"/>
            <a:ext cx="8601914" cy="738664"/>
          </a:xfrm>
          <a:prstGeom prst="rect">
            <a:avLst/>
          </a:prstGeom>
          <a:noFill/>
          <a:ln>
            <a:noFill/>
          </a:ln>
        </p:spPr>
        <p:txBody>
          <a:bodyPr spcFirstLastPara="1" wrap="square" lIns="0" tIns="0" rIns="0" bIns="0" anchor="t" anchorCtr="0">
            <a:spAutoFit/>
          </a:bodyPr>
          <a:lstStyle/>
          <a:p>
            <a:pPr lvl="0">
              <a:lnSpc>
                <a:spcPct val="120000"/>
              </a:lnSpc>
            </a:pPr>
            <a:r>
              <a:rPr lang="vi-VN" altLang="en-US" sz="4000" b="1">
                <a:solidFill>
                  <a:schemeClr val="accent1">
                    <a:lumMod val="20000"/>
                    <a:lumOff val="80000"/>
                  </a:schemeClr>
                </a:solidFill>
              </a:rPr>
              <a:t>1</a:t>
            </a:r>
            <a:r>
              <a:rPr lang="en-US" altLang="en-US" sz="4000">
                <a:solidFill>
                  <a:schemeClr val="accent1">
                    <a:lumMod val="20000"/>
                    <a:lumOff val="80000"/>
                  </a:schemeClr>
                </a:solidFill>
              </a:rPr>
              <a:t>. Xe điện (EV – Electric Vehicle)</a:t>
            </a:r>
            <a:endParaRPr sz="4000">
              <a:solidFill>
                <a:schemeClr val="accent1">
                  <a:lumMod val="20000"/>
                  <a:lumOff val="80000"/>
                </a:schemeClr>
              </a:solidFill>
            </a:endParaRPr>
          </a:p>
        </p:txBody>
      </p:sp>
      <p:sp>
        <p:nvSpPr>
          <p:cNvPr id="250" name="Google Shape;250;p21"/>
          <p:cNvSpPr txBox="1"/>
          <p:nvPr/>
        </p:nvSpPr>
        <p:spPr>
          <a:xfrm>
            <a:off x="542086" y="8222615"/>
            <a:ext cx="5320741" cy="640175"/>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3200" b="0" i="0" u="none" strike="noStrike" cap="none">
                <a:solidFill>
                  <a:srgbClr val="F0F0F0"/>
                </a:solidFill>
                <a:latin typeface="Montserrat"/>
                <a:ea typeface="Montserrat"/>
                <a:cs typeface="Montserrat"/>
                <a:sym typeface="Montserrat"/>
              </a:rPr>
              <a:t>. </a:t>
            </a:r>
            <a:endParaRPr/>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254"/>
        <p:cNvGrpSpPr/>
        <p:nvPr/>
      </p:nvGrpSpPr>
      <p:grpSpPr>
        <a:xfrm>
          <a:off x="0" y="0"/>
          <a:ext cx="0" cy="0"/>
          <a:chOff x="0" y="0"/>
          <a:chExt cx="0" cy="0"/>
        </a:xfrm>
      </p:grpSpPr>
      <p:grpSp>
        <p:nvGrpSpPr>
          <p:cNvPr id="255" name="Google Shape;255;p22"/>
          <p:cNvGrpSpPr/>
          <p:nvPr/>
        </p:nvGrpSpPr>
        <p:grpSpPr>
          <a:xfrm rot="5400000">
            <a:off x="-4258060" y="489599"/>
            <a:ext cx="14339919" cy="14339919"/>
            <a:chOff x="-1" y="-1"/>
            <a:chExt cx="19119893" cy="19119893"/>
          </a:xfrm>
        </p:grpSpPr>
        <p:grpSp>
          <p:nvGrpSpPr>
            <p:cNvPr id="256" name="Google Shape;256;p22"/>
            <p:cNvGrpSpPr/>
            <p:nvPr/>
          </p:nvGrpSpPr>
          <p:grpSpPr>
            <a:xfrm rot="8100000">
              <a:off x="2800043" y="2800043"/>
              <a:ext cx="13519806" cy="13519806"/>
              <a:chOff x="0" y="0"/>
              <a:chExt cx="812800" cy="812800"/>
            </a:xfrm>
          </p:grpSpPr>
          <p:sp>
            <p:nvSpPr>
              <p:cNvPr id="257" name="Google Shape;257;p22"/>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66"/>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59" name="Google Shape;259;p22"/>
            <p:cNvSpPr/>
            <p:nvPr/>
          </p:nvSpPr>
          <p:spPr>
            <a:xfrm rot="2700000">
              <a:off x="1815846" y="5245461"/>
              <a:ext cx="15977737" cy="8294001"/>
            </a:xfrm>
            <a:custGeom>
              <a:avLst/>
              <a:gdLst/>
              <a:ahLst/>
              <a:cxnLst/>
              <a:rect l="l" t="t" r="r" b="b"/>
              <a:pathLst>
                <a:path w="15977737" h="8294001" extrusionOk="0">
                  <a:moveTo>
                    <a:pt x="0" y="0"/>
                  </a:moveTo>
                  <a:lnTo>
                    <a:pt x="15977737" y="0"/>
                  </a:lnTo>
                  <a:lnTo>
                    <a:pt x="15977737" y="8294001"/>
                  </a:lnTo>
                  <a:lnTo>
                    <a:pt x="0" y="8294001"/>
                  </a:lnTo>
                  <a:lnTo>
                    <a:pt x="0" y="0"/>
                  </a:lnTo>
                  <a:close/>
                </a:path>
              </a:pathLst>
            </a:custGeom>
            <a:blipFill rotWithShape="1">
              <a:blip r:embed="rId3">
                <a:alphaModFix/>
              </a:blip>
              <a:stretch>
                <a:fillRect l="-96467" t="-144383" r="-90921" b="-121006"/>
              </a:stretch>
            </a:blipFill>
            <a:ln>
              <a:noFill/>
            </a:ln>
          </p:spPr>
        </p:sp>
      </p:grpSp>
      <p:sp>
        <p:nvSpPr>
          <p:cNvPr id="260" name="Google Shape;260;p22"/>
          <p:cNvSpPr txBox="1"/>
          <p:nvPr/>
        </p:nvSpPr>
        <p:spPr>
          <a:xfrm>
            <a:off x="11981672" y="1836107"/>
            <a:ext cx="5600840" cy="685800"/>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4500" b="1" i="0" u="none" strike="noStrike" cap="none">
                <a:solidFill>
                  <a:srgbClr val="A5DF5A"/>
                </a:solidFill>
                <a:latin typeface="Montserrat SemiBold"/>
                <a:ea typeface="Montserrat SemiBold"/>
                <a:cs typeface="Montserrat SemiBold"/>
                <a:sym typeface="Montserrat SemiBold"/>
              </a:rPr>
              <a:t>WELCOME</a:t>
            </a:r>
            <a:endParaRPr/>
          </a:p>
        </p:txBody>
      </p:sp>
      <p:sp>
        <p:nvSpPr>
          <p:cNvPr id="261" name="Google Shape;261;p22"/>
          <p:cNvSpPr txBox="1"/>
          <p:nvPr/>
        </p:nvSpPr>
        <p:spPr>
          <a:xfrm>
            <a:off x="8237982" y="2441681"/>
            <a:ext cx="9479622" cy="138112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9000" b="1" i="0" u="none" strike="noStrike" cap="none">
                <a:solidFill>
                  <a:srgbClr val="202020"/>
                </a:solidFill>
                <a:latin typeface="Assistant"/>
                <a:ea typeface="Assistant"/>
                <a:cs typeface="Assistant"/>
                <a:sym typeface="Assistant"/>
              </a:rPr>
              <a:t>TO PRESENTATION</a:t>
            </a:r>
            <a:endParaRPr/>
          </a:p>
        </p:txBody>
      </p:sp>
      <p:grpSp>
        <p:nvGrpSpPr>
          <p:cNvPr id="262" name="Google Shape;262;p22"/>
          <p:cNvGrpSpPr/>
          <p:nvPr/>
        </p:nvGrpSpPr>
        <p:grpSpPr>
          <a:xfrm>
            <a:off x="10100909" y="344938"/>
            <a:ext cx="2245834" cy="683762"/>
            <a:chOff x="0" y="-38100"/>
            <a:chExt cx="591495" cy="180085"/>
          </a:xfrm>
        </p:grpSpPr>
        <p:sp>
          <p:nvSpPr>
            <p:cNvPr id="263" name="Google Shape;263;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5" name="Google Shape;265;p22"/>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grpSp>
        <p:nvGrpSpPr>
          <p:cNvPr id="266" name="Google Shape;266;p22"/>
          <p:cNvGrpSpPr/>
          <p:nvPr/>
        </p:nvGrpSpPr>
        <p:grpSpPr>
          <a:xfrm>
            <a:off x="12709268" y="344938"/>
            <a:ext cx="2245834" cy="683762"/>
            <a:chOff x="0" y="-38100"/>
            <a:chExt cx="591495" cy="180085"/>
          </a:xfrm>
        </p:grpSpPr>
        <p:sp>
          <p:nvSpPr>
            <p:cNvPr id="267" name="Google Shape;267;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9" name="Google Shape;269;p22"/>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270" name="Google Shape;270;p22"/>
          <p:cNvGrpSpPr/>
          <p:nvPr/>
        </p:nvGrpSpPr>
        <p:grpSpPr>
          <a:xfrm>
            <a:off x="15317628" y="344938"/>
            <a:ext cx="2245834" cy="683762"/>
            <a:chOff x="0" y="-38100"/>
            <a:chExt cx="591495" cy="180085"/>
          </a:xfrm>
        </p:grpSpPr>
        <p:sp>
          <p:nvSpPr>
            <p:cNvPr id="271" name="Google Shape;271;p22"/>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2"/>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73" name="Google Shape;273;p22"/>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sp>
        <p:nvSpPr>
          <p:cNvPr id="274" name="Google Shape;274;p22"/>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cxnSp>
        <p:nvCxnSpPr>
          <p:cNvPr id="275" name="Google Shape;275;p22"/>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276" name="Google Shape;276;p22"/>
          <p:cNvSpPr txBox="1"/>
          <p:nvPr/>
        </p:nvSpPr>
        <p:spPr>
          <a:xfrm>
            <a:off x="8401050" y="3948430"/>
            <a:ext cx="9886950" cy="5915466"/>
          </a:xfrm>
          <a:prstGeom prst="rect">
            <a:avLst/>
          </a:prstGeom>
          <a:noFill/>
          <a:ln>
            <a:noFill/>
          </a:ln>
        </p:spPr>
        <p:txBody>
          <a:bodyPr spcFirstLastPara="1" wrap="square" lIns="0" tIns="0" rIns="0" bIns="0" anchor="t" anchorCtr="0">
            <a:spAutoFit/>
          </a:bodyPr>
          <a:lstStyle/>
          <a:p>
            <a:pPr lvl="0">
              <a:lnSpc>
                <a:spcPct val="140000"/>
              </a:lnSpc>
            </a:pPr>
            <a:r>
              <a:rPr lang="en-US" altLang="en-US" sz="2400"/>
              <a:t>- Xe điện là loại xe sử dụng động cơ điện thay cho động cơ đốt trong. Năng lượng được lưu trữ trong pin (Battery Pack) và cung cấp cho động cơ điện thông qua bộ điều khiển công suất (Inverter/Controller</a:t>
            </a:r>
            <a:r>
              <a:rPr lang="en-US" sz="2200" b="0" i="0" u="none" strike="noStrike" cap="none">
                <a:solidFill>
                  <a:srgbClr val="202020"/>
                </a:solidFill>
                <a:latin typeface="Montserrat"/>
                <a:ea typeface="Montserrat"/>
                <a:cs typeface="Montserrat"/>
                <a:sym typeface="Montserrat"/>
              </a:rPr>
              <a:t>. </a:t>
            </a:r>
          </a:p>
          <a:p>
            <a:r>
              <a:rPr lang="en-US" sz="2200"/>
              <a:t>- </a:t>
            </a:r>
            <a:r>
              <a:rPr lang="vi-VN" sz="2200"/>
              <a:t>Cấu tạo chính:</a:t>
            </a:r>
          </a:p>
          <a:p>
            <a:endParaRPr lang="vi-VN" sz="2200"/>
          </a:p>
          <a:p>
            <a:pPr>
              <a:buFont typeface="Arial" panose="020B0604020202020204"/>
              <a:buChar char="•"/>
            </a:pPr>
            <a:r>
              <a:rPr lang="vi-VN" sz="2200"/>
              <a:t>Pin điện áp cao (Lithium-ion, LFP...)</a:t>
            </a:r>
          </a:p>
          <a:p>
            <a:pPr>
              <a:buFont typeface="Arial" panose="020B0604020202020204"/>
              <a:buChar char="•"/>
            </a:pPr>
            <a:endParaRPr lang="vi-VN" sz="2200"/>
          </a:p>
          <a:p>
            <a:pPr>
              <a:buFont typeface="Arial" panose="020B0604020202020204"/>
              <a:buChar char="•"/>
            </a:pPr>
            <a:r>
              <a:rPr lang="vi-VN" sz="2200"/>
              <a:t>Bộ sạc (On-board charger)</a:t>
            </a:r>
          </a:p>
          <a:p>
            <a:pPr>
              <a:buFont typeface="Arial" panose="020B0604020202020204"/>
              <a:buChar char="•"/>
            </a:pPr>
            <a:endParaRPr lang="vi-VN" sz="2200"/>
          </a:p>
          <a:p>
            <a:pPr>
              <a:buFont typeface="Arial" panose="020B0604020202020204"/>
              <a:buChar char="•"/>
            </a:pPr>
            <a:r>
              <a:rPr lang="vi-VN" sz="2200"/>
              <a:t>Động cơ điện (Motor)</a:t>
            </a:r>
          </a:p>
          <a:p>
            <a:pPr>
              <a:buFont typeface="Arial" panose="020B0604020202020204"/>
              <a:buChar char="•"/>
            </a:pPr>
            <a:endParaRPr lang="vi-VN" sz="2200"/>
          </a:p>
          <a:p>
            <a:pPr>
              <a:buFont typeface="Arial" panose="020B0604020202020204"/>
              <a:buChar char="•"/>
            </a:pPr>
            <a:r>
              <a:rPr lang="vi-VN" sz="2200"/>
              <a:t>Bộ điều khiển công suất (Inverter)</a:t>
            </a:r>
          </a:p>
          <a:p>
            <a:pPr>
              <a:buFont typeface="Arial" panose="020B0604020202020204"/>
              <a:buChar char="•"/>
            </a:pPr>
            <a:endParaRPr lang="vi-VN" sz="2200"/>
          </a:p>
          <a:p>
            <a:pPr>
              <a:buFont typeface="Arial" panose="020B0604020202020204"/>
              <a:buChar char="•"/>
            </a:pPr>
            <a:r>
              <a:rPr lang="vi-VN" sz="2200"/>
              <a:t>Hệ thống truyền động đơn giản (thường không có hộp số phức tạp như xe xăng)</a:t>
            </a:r>
          </a:p>
          <a:p>
            <a:pPr lvl="0">
              <a:lnSpc>
                <a:spcPct val="140000"/>
              </a:lnSpc>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280"/>
        <p:cNvGrpSpPr/>
        <p:nvPr/>
      </p:nvGrpSpPr>
      <p:grpSpPr>
        <a:xfrm>
          <a:off x="0" y="0"/>
          <a:ext cx="0" cy="0"/>
          <a:chOff x="0" y="0"/>
          <a:chExt cx="0" cy="0"/>
        </a:xfrm>
      </p:grpSpPr>
      <p:grpSp>
        <p:nvGrpSpPr>
          <p:cNvPr id="281" name="Google Shape;281;p23"/>
          <p:cNvGrpSpPr/>
          <p:nvPr/>
        </p:nvGrpSpPr>
        <p:grpSpPr>
          <a:xfrm>
            <a:off x="0" y="-144661"/>
            <a:ext cx="9144000" cy="10431661"/>
            <a:chOff x="0" y="-38100"/>
            <a:chExt cx="2408296" cy="2747433"/>
          </a:xfrm>
        </p:grpSpPr>
        <p:sp>
          <p:nvSpPr>
            <p:cNvPr id="282" name="Google Shape;282;p23"/>
            <p:cNvSpPr/>
            <p:nvPr/>
          </p:nvSpPr>
          <p:spPr>
            <a:xfrm>
              <a:off x="0" y="0"/>
              <a:ext cx="2408296" cy="2709333"/>
            </a:xfrm>
            <a:custGeom>
              <a:avLst/>
              <a:gdLst/>
              <a:ahLst/>
              <a:cxnLst/>
              <a:rect l="l" t="t" r="r" b="b"/>
              <a:pathLst>
                <a:path w="2408296" h="2709333" extrusionOk="0">
                  <a:moveTo>
                    <a:pt x="0" y="0"/>
                  </a:moveTo>
                  <a:lnTo>
                    <a:pt x="2408296" y="0"/>
                  </a:lnTo>
                  <a:lnTo>
                    <a:pt x="2408296" y="2709333"/>
                  </a:lnTo>
                  <a:lnTo>
                    <a:pt x="0" y="2709333"/>
                  </a:lnTo>
                  <a:close/>
                </a:path>
              </a:pathLst>
            </a:custGeom>
            <a:solidFill>
              <a:srgbClr val="A5DF5A"/>
            </a:solidFill>
            <a:ln>
              <a:noFill/>
            </a:ln>
          </p:spPr>
        </p:sp>
        <p:sp>
          <p:nvSpPr>
            <p:cNvPr id="283" name="Google Shape;283;p23"/>
            <p:cNvSpPr txBox="1"/>
            <p:nvPr/>
          </p:nvSpPr>
          <p:spPr>
            <a:xfrm>
              <a:off x="0" y="-38100"/>
              <a:ext cx="2408296"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84" name="Google Shape;284;p23"/>
          <p:cNvGrpSpPr/>
          <p:nvPr/>
        </p:nvGrpSpPr>
        <p:grpSpPr>
          <a:xfrm>
            <a:off x="5204282" y="1537516"/>
            <a:ext cx="7879435" cy="7879435"/>
            <a:chOff x="0" y="0"/>
            <a:chExt cx="812800" cy="812800"/>
          </a:xfrm>
        </p:grpSpPr>
        <p:sp>
          <p:nvSpPr>
            <p:cNvPr id="285" name="Google Shape;285;p2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lnTo>
                    <a:pt x="406400" y="0"/>
                  </a:lnTo>
                  <a:close/>
                </a:path>
              </a:pathLst>
            </a:custGeom>
            <a:solidFill>
              <a:srgbClr val="000000">
                <a:alpha val="0"/>
              </a:srgbClr>
            </a:solidFill>
            <a:ln w="190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87" name="Google Shape;287;p23"/>
          <p:cNvGrpSpPr/>
          <p:nvPr/>
        </p:nvGrpSpPr>
        <p:grpSpPr>
          <a:xfrm>
            <a:off x="10100909" y="344938"/>
            <a:ext cx="2245834" cy="683762"/>
            <a:chOff x="0" y="-38100"/>
            <a:chExt cx="591495" cy="180085"/>
          </a:xfrm>
        </p:grpSpPr>
        <p:sp>
          <p:nvSpPr>
            <p:cNvPr id="288" name="Google Shape;288;p23"/>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3"/>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90" name="Google Shape;290;p23"/>
          <p:cNvGrpSpPr/>
          <p:nvPr/>
        </p:nvGrpSpPr>
        <p:grpSpPr>
          <a:xfrm>
            <a:off x="12709268" y="344938"/>
            <a:ext cx="2245834" cy="683762"/>
            <a:chOff x="0" y="-38100"/>
            <a:chExt cx="591495" cy="180085"/>
          </a:xfrm>
        </p:grpSpPr>
        <p:sp>
          <p:nvSpPr>
            <p:cNvPr id="291" name="Google Shape;291;p23"/>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3"/>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93" name="Google Shape;293;p23"/>
          <p:cNvGrpSpPr/>
          <p:nvPr/>
        </p:nvGrpSpPr>
        <p:grpSpPr>
          <a:xfrm>
            <a:off x="15317628" y="344938"/>
            <a:ext cx="2245834" cy="683762"/>
            <a:chOff x="0" y="-38100"/>
            <a:chExt cx="591495" cy="180085"/>
          </a:xfrm>
        </p:grpSpPr>
        <p:sp>
          <p:nvSpPr>
            <p:cNvPr id="294" name="Google Shape;294;p23"/>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96" name="Google Shape;296;p23"/>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grpSp>
        <p:nvGrpSpPr>
          <p:cNvPr id="297" name="Google Shape;297;p23"/>
          <p:cNvGrpSpPr/>
          <p:nvPr/>
        </p:nvGrpSpPr>
        <p:grpSpPr>
          <a:xfrm>
            <a:off x="5709855" y="2001390"/>
            <a:ext cx="6868290" cy="6868290"/>
            <a:chOff x="0" y="0"/>
            <a:chExt cx="812800" cy="812800"/>
          </a:xfrm>
        </p:grpSpPr>
        <p:sp>
          <p:nvSpPr>
            <p:cNvPr id="298" name="Google Shape;298;p23"/>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00" name="Google Shape;300;p23"/>
          <p:cNvSpPr txBox="1"/>
          <p:nvPr/>
        </p:nvSpPr>
        <p:spPr>
          <a:xfrm>
            <a:off x="11796589" y="7125972"/>
            <a:ext cx="5779978" cy="2752725"/>
          </a:xfrm>
          <a:prstGeom prst="rect">
            <a:avLst/>
          </a:prstGeom>
          <a:noFill/>
          <a:ln>
            <a:noFill/>
          </a:ln>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9000" b="1" i="0" u="none" strike="noStrike" cap="none">
                <a:solidFill>
                  <a:srgbClr val="202020"/>
                </a:solidFill>
                <a:latin typeface="Assistant"/>
                <a:ea typeface="Assistant"/>
                <a:cs typeface="Assistant"/>
                <a:sym typeface="Assistant"/>
              </a:rPr>
              <a:t>OVERVIEW OF </a:t>
            </a:r>
            <a:r>
              <a:rPr lang="en-US" sz="9000" b="1" i="0" u="none" strike="noStrike" cap="none">
                <a:solidFill>
                  <a:srgbClr val="A5DF5A"/>
                </a:solidFill>
                <a:latin typeface="Assistant"/>
                <a:ea typeface="Assistant"/>
                <a:cs typeface="Assistant"/>
                <a:sym typeface="Assistant"/>
              </a:rPr>
              <a:t>EV</a:t>
            </a:r>
            <a:endParaRPr/>
          </a:p>
        </p:txBody>
      </p:sp>
      <p:grpSp>
        <p:nvGrpSpPr>
          <p:cNvPr id="302" name="Google Shape;302;p23"/>
          <p:cNvGrpSpPr/>
          <p:nvPr/>
        </p:nvGrpSpPr>
        <p:grpSpPr>
          <a:xfrm>
            <a:off x="724538" y="4237905"/>
            <a:ext cx="4038075" cy="1972676"/>
            <a:chOff x="0" y="0"/>
            <a:chExt cx="5384100" cy="2630235"/>
          </a:xfrm>
        </p:grpSpPr>
        <p:sp>
          <p:nvSpPr>
            <p:cNvPr id="303" name="Google Shape;303;p23"/>
            <p:cNvSpPr txBox="1"/>
            <p:nvPr/>
          </p:nvSpPr>
          <p:spPr>
            <a:xfrm>
              <a:off x="0" y="0"/>
              <a:ext cx="5384100" cy="1415772"/>
            </a:xfrm>
            <a:prstGeom prst="rect">
              <a:avLst/>
            </a:prstGeom>
            <a:noFill/>
            <a:ln>
              <a:noFill/>
            </a:ln>
          </p:spPr>
          <p:txBody>
            <a:bodyPr spcFirstLastPara="1" wrap="square" lIns="0" tIns="0" rIns="0" bIns="0" anchor="t" anchorCtr="0">
              <a:spAutoFit/>
            </a:bodyPr>
            <a:lstStyle/>
            <a:p>
              <a:pPr lvl="0">
                <a:lnSpc>
                  <a:spcPct val="115000"/>
                </a:lnSpc>
              </a:pPr>
              <a:r>
                <a:rPr lang="en-US" sz="3000" b="1">
                  <a:solidFill>
                    <a:srgbClr val="202020"/>
                  </a:solidFill>
                  <a:latin typeface="Montserrat SemiBold"/>
                  <a:ea typeface="Montserrat SemiBold"/>
                  <a:cs typeface="Montserrat SemiBold"/>
                  <a:sym typeface="Montserrat SemiBold"/>
                </a:rPr>
                <a:t>Phát triển hạ tầng thu phí</a:t>
              </a:r>
              <a:endParaRPr/>
            </a:p>
          </p:txBody>
        </p:sp>
        <p:sp>
          <p:nvSpPr>
            <p:cNvPr id="304" name="Google Shape;304;p23"/>
            <p:cNvSpPr txBox="1"/>
            <p:nvPr/>
          </p:nvSpPr>
          <p:spPr>
            <a:xfrm>
              <a:off x="0" y="2299888"/>
              <a:ext cx="5384100" cy="330347"/>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endParaRPr/>
            </a:p>
          </p:txBody>
        </p:sp>
      </p:grpSp>
      <p:grpSp>
        <p:nvGrpSpPr>
          <p:cNvPr id="305" name="Google Shape;305;p23"/>
          <p:cNvGrpSpPr/>
          <p:nvPr/>
        </p:nvGrpSpPr>
        <p:grpSpPr>
          <a:xfrm rot="-505505">
            <a:off x="4685460" y="5414549"/>
            <a:ext cx="8587027" cy="2181251"/>
            <a:chOff x="0" y="0"/>
            <a:chExt cx="2988430" cy="759112"/>
          </a:xfrm>
        </p:grpSpPr>
        <p:sp>
          <p:nvSpPr>
            <p:cNvPr id="306" name="Google Shape;306;p23"/>
            <p:cNvSpPr/>
            <p:nvPr/>
          </p:nvSpPr>
          <p:spPr>
            <a:xfrm>
              <a:off x="0" y="0"/>
              <a:ext cx="2988430" cy="759112"/>
            </a:xfrm>
            <a:custGeom>
              <a:avLst/>
              <a:gdLst/>
              <a:ahLst/>
              <a:cxnLst/>
              <a:rect l="l" t="t" r="r" b="b"/>
              <a:pathLst>
                <a:path w="2988430" h="759112" extrusionOk="0">
                  <a:moveTo>
                    <a:pt x="1494215" y="0"/>
                  </a:moveTo>
                  <a:cubicBezTo>
                    <a:pt x="668983" y="0"/>
                    <a:pt x="0" y="169933"/>
                    <a:pt x="0" y="379556"/>
                  </a:cubicBezTo>
                  <a:cubicBezTo>
                    <a:pt x="0" y="589179"/>
                    <a:pt x="668983" y="759112"/>
                    <a:pt x="1494215" y="759112"/>
                  </a:cubicBezTo>
                  <a:cubicBezTo>
                    <a:pt x="2319447" y="759112"/>
                    <a:pt x="2988430" y="589179"/>
                    <a:pt x="2988430" y="379556"/>
                  </a:cubicBezTo>
                  <a:cubicBezTo>
                    <a:pt x="2988430" y="169933"/>
                    <a:pt x="2319447" y="0"/>
                    <a:pt x="1494215" y="0"/>
                  </a:cubicBezTo>
                  <a:close/>
                </a:path>
              </a:pathLst>
            </a:custGeom>
            <a:solidFill>
              <a:srgbClr val="000000">
                <a:alpha val="11764"/>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txBox="1"/>
            <p:nvPr/>
          </p:nvSpPr>
          <p:spPr>
            <a:xfrm>
              <a:off x="280165" y="33067"/>
              <a:ext cx="2428100" cy="654878"/>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08" name="Google Shape;308;p23"/>
          <p:cNvSpPr/>
          <p:nvPr/>
        </p:nvSpPr>
        <p:spPr>
          <a:xfrm>
            <a:off x="3317730" y="2282378"/>
            <a:ext cx="10192042" cy="5789116"/>
          </a:xfrm>
          <a:custGeom>
            <a:avLst/>
            <a:gdLst/>
            <a:ahLst/>
            <a:cxnLst/>
            <a:rect l="l" t="t" r="r" b="b"/>
            <a:pathLst>
              <a:path w="10192042" h="5789116" extrusionOk="0">
                <a:moveTo>
                  <a:pt x="0" y="0"/>
                </a:moveTo>
                <a:lnTo>
                  <a:pt x="10192042" y="0"/>
                </a:lnTo>
                <a:lnTo>
                  <a:pt x="10192042" y="5789116"/>
                </a:lnTo>
                <a:lnTo>
                  <a:pt x="0" y="5789116"/>
                </a:lnTo>
                <a:lnTo>
                  <a:pt x="0" y="0"/>
                </a:lnTo>
                <a:close/>
              </a:path>
            </a:pathLst>
          </a:custGeom>
          <a:blipFill rotWithShape="1">
            <a:blip r:embed="rId3">
              <a:alphaModFix/>
            </a:blip>
            <a:stretch>
              <a:fillRect t="-23967" r="-31161" b="-29975"/>
            </a:stretch>
          </a:blipFill>
          <a:ln>
            <a:noFill/>
          </a:ln>
        </p:spPr>
      </p:sp>
      <p:sp>
        <p:nvSpPr>
          <p:cNvPr id="309" name="Google Shape;309;p23"/>
          <p:cNvSpPr txBox="1"/>
          <p:nvPr/>
        </p:nvSpPr>
        <p:spPr>
          <a:xfrm>
            <a:off x="724538" y="1323404"/>
            <a:ext cx="4429500" cy="1061829"/>
          </a:xfrm>
          <a:prstGeom prst="rect">
            <a:avLst/>
          </a:prstGeom>
          <a:noFill/>
          <a:ln>
            <a:noFill/>
          </a:ln>
        </p:spPr>
        <p:txBody>
          <a:bodyPr spcFirstLastPara="1" wrap="square" lIns="0" tIns="0" rIns="0" bIns="0" anchor="t" anchorCtr="0">
            <a:spAutoFit/>
          </a:bodyPr>
          <a:lstStyle/>
          <a:p>
            <a:pPr lvl="0">
              <a:lnSpc>
                <a:spcPct val="115000"/>
              </a:lnSpc>
            </a:pPr>
            <a:r>
              <a:rPr lang="en-US" sz="3000" b="1">
                <a:solidFill>
                  <a:srgbClr val="202020"/>
                </a:solidFill>
                <a:latin typeface="Montserrat SemiBold"/>
                <a:ea typeface="Montserrat SemiBold"/>
                <a:cs typeface="Montserrat SemiBold"/>
                <a:sym typeface="Montserrat SemiBold"/>
              </a:rPr>
              <a:t>Những đổi mới trong công nghệ pin</a:t>
            </a:r>
            <a:endParaRPr/>
          </a:p>
        </p:txBody>
      </p:sp>
      <p:sp>
        <p:nvSpPr>
          <p:cNvPr id="310" name="Google Shape;310;p23"/>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sp>
        <p:nvSpPr>
          <p:cNvPr id="311" name="Google Shape;311;p23"/>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sp>
        <p:nvSpPr>
          <p:cNvPr id="312" name="Google Shape;312;p23"/>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grpSp>
        <p:nvGrpSpPr>
          <p:cNvPr id="313" name="Google Shape;313;p23"/>
          <p:cNvGrpSpPr/>
          <p:nvPr/>
        </p:nvGrpSpPr>
        <p:grpSpPr>
          <a:xfrm>
            <a:off x="724538" y="7638165"/>
            <a:ext cx="4038075" cy="1657053"/>
            <a:chOff x="0" y="0"/>
            <a:chExt cx="5384100" cy="2209404"/>
          </a:xfrm>
        </p:grpSpPr>
        <p:sp>
          <p:nvSpPr>
            <p:cNvPr id="314" name="Google Shape;314;p23"/>
            <p:cNvSpPr txBox="1"/>
            <p:nvPr/>
          </p:nvSpPr>
          <p:spPr>
            <a:xfrm>
              <a:off x="0" y="0"/>
              <a:ext cx="5384100" cy="2123659"/>
            </a:xfrm>
            <a:prstGeom prst="rect">
              <a:avLst/>
            </a:prstGeom>
            <a:noFill/>
            <a:ln>
              <a:noFill/>
            </a:ln>
          </p:spPr>
          <p:txBody>
            <a:bodyPr spcFirstLastPara="1" wrap="square" lIns="0" tIns="0" rIns="0" bIns="0" anchor="t" anchorCtr="0">
              <a:spAutoFit/>
            </a:bodyPr>
            <a:lstStyle/>
            <a:p>
              <a:pPr lvl="0">
                <a:lnSpc>
                  <a:spcPct val="115000"/>
                </a:lnSpc>
              </a:pPr>
              <a:r>
                <a:rPr lang="vi-VN" sz="3000" b="1">
                  <a:solidFill>
                    <a:srgbClr val="202020"/>
                  </a:solidFill>
                  <a:latin typeface="Montserrat SemiBold"/>
                  <a:ea typeface="Montserrat SemiBold"/>
                  <a:cs typeface="Montserrat SemiBold"/>
                  <a:sym typeface="Montserrat SemiBold"/>
                </a:rPr>
                <a:t>Tích hợp với hệ thống lưới điện thông minh</a:t>
              </a:r>
              <a:endParaRPr/>
            </a:p>
          </p:txBody>
        </p:sp>
        <p:sp>
          <p:nvSpPr>
            <p:cNvPr id="315" name="Google Shape;315;p23"/>
            <p:cNvSpPr txBox="1"/>
            <p:nvPr/>
          </p:nvSpPr>
          <p:spPr>
            <a:xfrm>
              <a:off x="0" y="1690288"/>
              <a:ext cx="5384100" cy="519116"/>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2200" b="0" i="0" u="none" strike="noStrike" cap="none">
                  <a:solidFill>
                    <a:srgbClr val="202020"/>
                  </a:solidFill>
                  <a:latin typeface="Montserrat"/>
                  <a:ea typeface="Montserrat"/>
                  <a:cs typeface="Montserrat"/>
                  <a:sym typeface="Montserrat"/>
                </a:rPr>
                <a:t>.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320"/>
        <p:cNvGrpSpPr/>
        <p:nvPr/>
      </p:nvGrpSpPr>
      <p:grpSpPr>
        <a:xfrm>
          <a:off x="0" y="0"/>
          <a:ext cx="0" cy="0"/>
          <a:chOff x="0" y="0"/>
          <a:chExt cx="0" cy="0"/>
        </a:xfrm>
      </p:grpSpPr>
      <p:sp>
        <p:nvSpPr>
          <p:cNvPr id="321" name="Google Shape;321;p24"/>
          <p:cNvSpPr/>
          <p:nvPr/>
        </p:nvSpPr>
        <p:spPr>
          <a:xfrm rot="-5400000">
            <a:off x="1101231" y="6746314"/>
            <a:ext cx="15086976" cy="7277885"/>
          </a:xfrm>
          <a:custGeom>
            <a:avLst/>
            <a:gdLst/>
            <a:ahLst/>
            <a:cxnLst/>
            <a:rect l="l" t="t" r="r" b="b"/>
            <a:pathLst>
              <a:path w="15086976" h="7277885" extrusionOk="0">
                <a:moveTo>
                  <a:pt x="0" y="0"/>
                </a:moveTo>
                <a:lnTo>
                  <a:pt x="15086975" y="0"/>
                </a:lnTo>
                <a:lnTo>
                  <a:pt x="15086975" y="7277885"/>
                </a:lnTo>
                <a:lnTo>
                  <a:pt x="0" y="7277885"/>
                </a:lnTo>
                <a:lnTo>
                  <a:pt x="0" y="0"/>
                </a:lnTo>
                <a:close/>
              </a:path>
            </a:pathLst>
          </a:custGeom>
          <a:blipFill rotWithShape="1">
            <a:blip r:embed="rId3">
              <a:alphaModFix/>
            </a:blip>
            <a:stretch>
              <a:fillRect l="-103884" t="-175229" r="-105598" b="-148194"/>
            </a:stretch>
          </a:blipFill>
          <a:ln>
            <a:noFill/>
          </a:ln>
        </p:spPr>
      </p:sp>
      <p:grpSp>
        <p:nvGrpSpPr>
          <p:cNvPr id="322" name="Google Shape;322;p24"/>
          <p:cNvGrpSpPr/>
          <p:nvPr/>
        </p:nvGrpSpPr>
        <p:grpSpPr>
          <a:xfrm>
            <a:off x="12651843" y="3204988"/>
            <a:ext cx="4911619" cy="3037576"/>
            <a:chOff x="0" y="-38100"/>
            <a:chExt cx="1375866" cy="850900"/>
          </a:xfrm>
        </p:grpSpPr>
        <p:sp>
          <p:nvSpPr>
            <p:cNvPr id="323" name="Google Shape;323;p24"/>
            <p:cNvSpPr/>
            <p:nvPr/>
          </p:nvSpPr>
          <p:spPr>
            <a:xfrm>
              <a:off x="0" y="0"/>
              <a:ext cx="1375866" cy="812800"/>
            </a:xfrm>
            <a:custGeom>
              <a:avLst/>
              <a:gdLst/>
              <a:ahLst/>
              <a:cxnLst/>
              <a:rect l="l" t="t" r="r" b="b"/>
              <a:pathLst>
                <a:path w="1375866" h="812800" extrusionOk="0">
                  <a:moveTo>
                    <a:pt x="80389" y="0"/>
                  </a:moveTo>
                  <a:lnTo>
                    <a:pt x="1295477" y="0"/>
                  </a:lnTo>
                  <a:cubicBezTo>
                    <a:pt x="1316797" y="0"/>
                    <a:pt x="1337245" y="8469"/>
                    <a:pt x="1352320" y="23545"/>
                  </a:cubicBezTo>
                  <a:cubicBezTo>
                    <a:pt x="1367396" y="38621"/>
                    <a:pt x="1375866" y="59068"/>
                    <a:pt x="1375866" y="80389"/>
                  </a:cubicBezTo>
                  <a:lnTo>
                    <a:pt x="1375866" y="732411"/>
                  </a:lnTo>
                  <a:cubicBezTo>
                    <a:pt x="1375866" y="753732"/>
                    <a:pt x="1367396" y="774179"/>
                    <a:pt x="1352320" y="789255"/>
                  </a:cubicBezTo>
                  <a:cubicBezTo>
                    <a:pt x="1337245" y="804331"/>
                    <a:pt x="1316797" y="812800"/>
                    <a:pt x="1295477" y="812800"/>
                  </a:cubicBezTo>
                  <a:lnTo>
                    <a:pt x="80389" y="812800"/>
                  </a:lnTo>
                  <a:cubicBezTo>
                    <a:pt x="59068" y="812800"/>
                    <a:pt x="38621" y="804331"/>
                    <a:pt x="23545" y="789255"/>
                  </a:cubicBezTo>
                  <a:cubicBezTo>
                    <a:pt x="8469" y="774179"/>
                    <a:pt x="0" y="753732"/>
                    <a:pt x="0" y="732411"/>
                  </a:cubicBezTo>
                  <a:lnTo>
                    <a:pt x="0" y="80389"/>
                  </a:lnTo>
                  <a:cubicBezTo>
                    <a:pt x="0" y="59068"/>
                    <a:pt x="8469" y="38621"/>
                    <a:pt x="23545" y="23545"/>
                  </a:cubicBezTo>
                  <a:cubicBezTo>
                    <a:pt x="38621" y="8469"/>
                    <a:pt x="59068" y="0"/>
                    <a:pt x="80389"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txBox="1"/>
            <p:nvPr/>
          </p:nvSpPr>
          <p:spPr>
            <a:xfrm>
              <a:off x="0" y="-38100"/>
              <a:ext cx="1375866"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25" name="Google Shape;325;p24"/>
          <p:cNvGrpSpPr/>
          <p:nvPr/>
        </p:nvGrpSpPr>
        <p:grpSpPr>
          <a:xfrm>
            <a:off x="12651843" y="6531729"/>
            <a:ext cx="4911619" cy="3037576"/>
            <a:chOff x="0" y="-38100"/>
            <a:chExt cx="1375866" cy="850900"/>
          </a:xfrm>
        </p:grpSpPr>
        <p:sp>
          <p:nvSpPr>
            <p:cNvPr id="326" name="Google Shape;326;p24"/>
            <p:cNvSpPr/>
            <p:nvPr/>
          </p:nvSpPr>
          <p:spPr>
            <a:xfrm>
              <a:off x="0" y="0"/>
              <a:ext cx="1375866" cy="812800"/>
            </a:xfrm>
            <a:custGeom>
              <a:avLst/>
              <a:gdLst/>
              <a:ahLst/>
              <a:cxnLst/>
              <a:rect l="l" t="t" r="r" b="b"/>
              <a:pathLst>
                <a:path w="1375866" h="812800" extrusionOk="0">
                  <a:moveTo>
                    <a:pt x="80389" y="0"/>
                  </a:moveTo>
                  <a:lnTo>
                    <a:pt x="1295477" y="0"/>
                  </a:lnTo>
                  <a:cubicBezTo>
                    <a:pt x="1316797" y="0"/>
                    <a:pt x="1337245" y="8469"/>
                    <a:pt x="1352320" y="23545"/>
                  </a:cubicBezTo>
                  <a:cubicBezTo>
                    <a:pt x="1367396" y="38621"/>
                    <a:pt x="1375866" y="59068"/>
                    <a:pt x="1375866" y="80389"/>
                  </a:cubicBezTo>
                  <a:lnTo>
                    <a:pt x="1375866" y="732411"/>
                  </a:lnTo>
                  <a:cubicBezTo>
                    <a:pt x="1375866" y="753732"/>
                    <a:pt x="1367396" y="774179"/>
                    <a:pt x="1352320" y="789255"/>
                  </a:cubicBezTo>
                  <a:cubicBezTo>
                    <a:pt x="1337245" y="804331"/>
                    <a:pt x="1316797" y="812800"/>
                    <a:pt x="1295477" y="812800"/>
                  </a:cubicBezTo>
                  <a:lnTo>
                    <a:pt x="80389" y="812800"/>
                  </a:lnTo>
                  <a:cubicBezTo>
                    <a:pt x="59068" y="812800"/>
                    <a:pt x="38621" y="804331"/>
                    <a:pt x="23545" y="789255"/>
                  </a:cubicBezTo>
                  <a:cubicBezTo>
                    <a:pt x="8469" y="774179"/>
                    <a:pt x="0" y="753732"/>
                    <a:pt x="0" y="732411"/>
                  </a:cubicBezTo>
                  <a:lnTo>
                    <a:pt x="0" y="80389"/>
                  </a:lnTo>
                  <a:cubicBezTo>
                    <a:pt x="0" y="59068"/>
                    <a:pt x="8469" y="38621"/>
                    <a:pt x="23545" y="23545"/>
                  </a:cubicBezTo>
                  <a:cubicBezTo>
                    <a:pt x="38621" y="8469"/>
                    <a:pt x="59068" y="0"/>
                    <a:pt x="8038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4"/>
            <p:cNvSpPr txBox="1"/>
            <p:nvPr/>
          </p:nvSpPr>
          <p:spPr>
            <a:xfrm>
              <a:off x="0" y="-38100"/>
              <a:ext cx="1375866"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28" name="Google Shape;328;p24"/>
          <p:cNvGrpSpPr/>
          <p:nvPr/>
        </p:nvGrpSpPr>
        <p:grpSpPr>
          <a:xfrm>
            <a:off x="10100909" y="344938"/>
            <a:ext cx="2245834" cy="683762"/>
            <a:chOff x="0" y="-38100"/>
            <a:chExt cx="591495" cy="180085"/>
          </a:xfrm>
        </p:grpSpPr>
        <p:sp>
          <p:nvSpPr>
            <p:cNvPr id="329" name="Google Shape;329;p24"/>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4"/>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31" name="Google Shape;331;p24"/>
          <p:cNvSpPr txBox="1"/>
          <p:nvPr/>
        </p:nvSpPr>
        <p:spPr>
          <a:xfrm>
            <a:off x="627907" y="1129747"/>
            <a:ext cx="4474500" cy="1846659"/>
          </a:xfrm>
          <a:prstGeom prst="rect">
            <a:avLst/>
          </a:prstGeom>
          <a:noFill/>
          <a:ln>
            <a:noFill/>
          </a:ln>
        </p:spPr>
        <p:txBody>
          <a:bodyPr spcFirstLastPara="1" wrap="square" lIns="0" tIns="0" rIns="0" bIns="0" anchor="t" anchorCtr="0">
            <a:spAutoFit/>
          </a:bodyPr>
          <a:lstStyle/>
          <a:p>
            <a:pPr>
              <a:spcAft>
                <a:spcPct val="0"/>
              </a:spcAft>
            </a:pPr>
            <a:r>
              <a:rPr lang="vi-VN" sz="4000" b="1">
                <a:latin typeface="Times New Roman" panose="02020603050405020304" charset="0"/>
                <a:cs typeface="Times New Roman" panose="02020603050405020304" charset="0"/>
              </a:rPr>
              <a:t>2. Ưu và nhược điểm của xe điện</a:t>
            </a:r>
          </a:p>
          <a:p>
            <a:pPr>
              <a:spcAft>
                <a:spcPct val="0"/>
              </a:spcAft>
            </a:pPr>
            <a:r>
              <a:rPr lang="vi-VN" sz="4000" b="1">
                <a:latin typeface="Times New Roman" panose="02020603050405020304" charset="0"/>
                <a:cs typeface="Times New Roman" panose="02020603050405020304" charset="0"/>
              </a:rPr>
              <a:t>Ưu điểm:</a:t>
            </a:r>
          </a:p>
        </p:txBody>
      </p:sp>
      <p:sp>
        <p:nvSpPr>
          <p:cNvPr id="332" name="Google Shape;332;p24"/>
          <p:cNvSpPr txBox="1"/>
          <p:nvPr/>
        </p:nvSpPr>
        <p:spPr>
          <a:xfrm>
            <a:off x="13037878" y="3686881"/>
            <a:ext cx="4139400" cy="923400"/>
          </a:xfrm>
          <a:prstGeom prst="rect">
            <a:avLst/>
          </a:prstGeom>
          <a:noFill/>
          <a:ln>
            <a:noFill/>
          </a:ln>
        </p:spPr>
        <p:txBody>
          <a:bodyPr spcFirstLastPara="1" wrap="square" lIns="0" tIns="0" rIns="0" bIns="0" anchor="t" anchorCtr="0">
            <a:spAutoFit/>
          </a:bodyPr>
          <a:lstStyle/>
          <a:p>
            <a:pPr lvl="0"/>
            <a:r>
              <a:rPr lang="en-US" sz="3000" b="1">
                <a:solidFill>
                  <a:srgbClr val="202020"/>
                </a:solidFill>
                <a:latin typeface="Montserrat SemiBold"/>
                <a:ea typeface="Montserrat SemiBold"/>
                <a:cs typeface="Montserrat SemiBold"/>
                <a:sym typeface="Montserrat SemiBold"/>
              </a:rPr>
              <a:t>Xe điện chạy bằng pin (BEV)</a:t>
            </a:r>
            <a:endParaRPr/>
          </a:p>
        </p:txBody>
      </p:sp>
      <p:sp>
        <p:nvSpPr>
          <p:cNvPr id="333" name="Google Shape;333;p24"/>
          <p:cNvSpPr txBox="1"/>
          <p:nvPr/>
        </p:nvSpPr>
        <p:spPr>
          <a:xfrm>
            <a:off x="13037878" y="5107954"/>
            <a:ext cx="3917400" cy="338554"/>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200" b="0" i="0" u="none" strike="noStrike" cap="none">
                <a:solidFill>
                  <a:srgbClr val="202020"/>
                </a:solidFill>
                <a:latin typeface="Montserrat"/>
                <a:ea typeface="Montserrat"/>
                <a:cs typeface="Montserrat"/>
                <a:sym typeface="Montserrat"/>
              </a:rPr>
              <a:t>. </a:t>
            </a:r>
            <a:endParaRPr/>
          </a:p>
        </p:txBody>
      </p:sp>
      <p:sp>
        <p:nvSpPr>
          <p:cNvPr id="334" name="Google Shape;334;p24"/>
          <p:cNvSpPr txBox="1"/>
          <p:nvPr/>
        </p:nvSpPr>
        <p:spPr>
          <a:xfrm>
            <a:off x="13037878" y="6899064"/>
            <a:ext cx="3917400" cy="923330"/>
          </a:xfrm>
          <a:prstGeom prst="rect">
            <a:avLst/>
          </a:prstGeom>
          <a:noFill/>
          <a:ln>
            <a:noFill/>
          </a:ln>
        </p:spPr>
        <p:txBody>
          <a:bodyPr spcFirstLastPara="1" wrap="square" lIns="0" tIns="0" rIns="0" bIns="0" anchor="t" anchorCtr="0">
            <a:spAutoFit/>
          </a:bodyPr>
          <a:lstStyle/>
          <a:p>
            <a:pPr lvl="0"/>
            <a:r>
              <a:rPr lang="en-US" sz="3000" b="1">
                <a:solidFill>
                  <a:srgbClr val="F0F0F0"/>
                </a:solidFill>
                <a:latin typeface="Montserrat SemiBold"/>
                <a:ea typeface="Montserrat SemiBold"/>
                <a:cs typeface="Montserrat SemiBold"/>
                <a:sym typeface="Montserrat SemiBold"/>
              </a:rPr>
              <a:t>Xe điện lai cắm điện (PHEV)</a:t>
            </a:r>
            <a:endParaRPr/>
          </a:p>
        </p:txBody>
      </p:sp>
      <p:sp>
        <p:nvSpPr>
          <p:cNvPr id="336" name="Google Shape;336;p24"/>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grpSp>
        <p:nvGrpSpPr>
          <p:cNvPr id="337" name="Google Shape;337;p24"/>
          <p:cNvGrpSpPr/>
          <p:nvPr/>
        </p:nvGrpSpPr>
        <p:grpSpPr>
          <a:xfrm>
            <a:off x="12709268" y="344938"/>
            <a:ext cx="2245834" cy="683762"/>
            <a:chOff x="0" y="-38100"/>
            <a:chExt cx="591495" cy="180085"/>
          </a:xfrm>
        </p:grpSpPr>
        <p:sp>
          <p:nvSpPr>
            <p:cNvPr id="338" name="Google Shape;338;p24"/>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4"/>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40" name="Google Shape;340;p24"/>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341" name="Google Shape;341;p24"/>
          <p:cNvGrpSpPr/>
          <p:nvPr/>
        </p:nvGrpSpPr>
        <p:grpSpPr>
          <a:xfrm>
            <a:off x="15317628" y="344938"/>
            <a:ext cx="2245834" cy="683762"/>
            <a:chOff x="0" y="-38100"/>
            <a:chExt cx="591495" cy="180085"/>
          </a:xfrm>
        </p:grpSpPr>
        <p:sp>
          <p:nvSpPr>
            <p:cNvPr id="342" name="Google Shape;342;p24"/>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4"/>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44" name="Google Shape;344;p24"/>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sp>
        <p:nvSpPr>
          <p:cNvPr id="345" name="Google Shape;345;p24"/>
          <p:cNvSpPr txBox="1"/>
          <p:nvPr/>
        </p:nvSpPr>
        <p:spPr>
          <a:xfrm>
            <a:off x="493645" y="3234732"/>
            <a:ext cx="5210640" cy="6647974"/>
          </a:xfrm>
          <a:prstGeom prst="rect">
            <a:avLst/>
          </a:prstGeom>
          <a:noFill/>
          <a:ln>
            <a:noFill/>
          </a:ln>
        </p:spPr>
        <p:txBody>
          <a:bodyPr spcFirstLastPara="1" wrap="square" lIns="0" tIns="0" rIns="0" bIns="0" anchor="t" anchorCtr="0">
            <a:spAutoFit/>
          </a:bodyPr>
          <a:lstStyle/>
          <a:p>
            <a:pPr>
              <a:buFont typeface="Arial" panose="020B0604020202020204"/>
              <a:buChar char="•"/>
            </a:pPr>
            <a:r>
              <a:rPr lang="vi-VN" sz="2400"/>
              <a:t>Thân thiện môi trường: Không phát thải trực tiếp CO, NOx, HC, CO₂.</a:t>
            </a:r>
          </a:p>
          <a:p>
            <a:pPr>
              <a:buFont typeface="Arial" panose="020B0604020202020204"/>
              <a:buChar char="•"/>
            </a:pPr>
            <a:endParaRPr lang="vi-VN" sz="2400"/>
          </a:p>
          <a:p>
            <a:pPr>
              <a:buFont typeface="Arial" panose="020B0604020202020204"/>
              <a:buChar char="•"/>
            </a:pPr>
            <a:r>
              <a:rPr lang="vi-VN" sz="2400"/>
              <a:t>Hiệu suất cao: Hiệu suất động cơ điện có thể đạt 85–95%, cao hơn động cơ xăng (30–40%).</a:t>
            </a:r>
          </a:p>
          <a:p>
            <a:pPr>
              <a:buFont typeface="Arial" panose="020B0604020202020204"/>
              <a:buChar char="•"/>
            </a:pPr>
            <a:endParaRPr lang="vi-VN" sz="2400"/>
          </a:p>
          <a:p>
            <a:pPr>
              <a:buFont typeface="Arial" panose="020B0604020202020204"/>
              <a:buChar char="•"/>
            </a:pPr>
            <a:r>
              <a:rPr lang="vi-VN" sz="2400"/>
              <a:t>Tiết kiệm chi phí nhiên liệu: Chi phí sạc pin rẻ hơn nhiều so với xăng/dầu.</a:t>
            </a:r>
          </a:p>
          <a:p>
            <a:pPr>
              <a:buFont typeface="Arial" panose="020B0604020202020204"/>
              <a:buChar char="•"/>
            </a:pPr>
            <a:endParaRPr lang="vi-VN" sz="2400"/>
          </a:p>
          <a:p>
            <a:pPr>
              <a:buFont typeface="Arial" panose="020B0604020202020204"/>
              <a:buChar char="•"/>
            </a:pPr>
            <a:r>
              <a:rPr lang="vi-VN" sz="2400"/>
              <a:t>Bảo dưỡng đơn giản: Ít chi tiết cơ khí (không cần thay dầu máy, bugi, lọc gió động cơ…).</a:t>
            </a:r>
          </a:p>
          <a:p>
            <a:pPr>
              <a:buFont typeface="Arial" panose="020B0604020202020204"/>
              <a:buChar char="•"/>
            </a:pPr>
            <a:endParaRPr lang="vi-VN" sz="2400"/>
          </a:p>
          <a:p>
            <a:pPr>
              <a:buFont typeface="Arial" panose="020B0604020202020204"/>
              <a:buChar char="•"/>
            </a:pPr>
            <a:r>
              <a:rPr lang="vi-VN" sz="2400"/>
              <a:t>Tăng tốc nhanh và êm ái: Mô-men xoắn cực đại có ngay từ tốc độ thấp.</a:t>
            </a:r>
          </a:p>
          <a:p>
            <a:pPr>
              <a:buFont typeface="Arial" panose="020B0604020202020204"/>
              <a:buChar char="•"/>
            </a:pPr>
            <a:endParaRPr lang="vi-VN" sz="2400"/>
          </a:p>
          <a:p>
            <a:pPr>
              <a:buFont typeface="Arial" panose="020B0604020202020204"/>
              <a:buChar char="•"/>
            </a:pPr>
            <a:r>
              <a:rPr lang="vi-VN" sz="2400"/>
              <a:t>Độ ồn thấp, vận hành mượt</a:t>
            </a:r>
            <a:endParaRPr lang="vi-VN" sz="2400" b="1">
              <a:latin typeface="Times New Roman" panose="02020603050405020304" charset="0"/>
              <a:cs typeface="Times New Roman" panose="02020603050405020304" charset="0"/>
            </a:endParaRPr>
          </a:p>
        </p:txBody>
      </p:sp>
      <p:cxnSp>
        <p:nvCxnSpPr>
          <p:cNvPr id="346" name="Google Shape;346;p24"/>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347" name="Google Shape;347;p24"/>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351"/>
        <p:cNvGrpSpPr/>
        <p:nvPr/>
      </p:nvGrpSpPr>
      <p:grpSpPr>
        <a:xfrm>
          <a:off x="0" y="0"/>
          <a:ext cx="0" cy="0"/>
          <a:chOff x="0" y="0"/>
          <a:chExt cx="0" cy="0"/>
        </a:xfrm>
      </p:grpSpPr>
      <p:sp>
        <p:nvSpPr>
          <p:cNvPr id="352" name="Google Shape;352;p25"/>
          <p:cNvSpPr txBox="1"/>
          <p:nvPr/>
        </p:nvSpPr>
        <p:spPr>
          <a:xfrm>
            <a:off x="-2457693" y="-683997"/>
            <a:ext cx="12424800" cy="11771400"/>
          </a:xfrm>
          <a:prstGeom prst="rect">
            <a:avLst/>
          </a:prstGeom>
          <a:noFill/>
          <a:ln>
            <a:noFill/>
          </a:ln>
        </p:spPr>
        <p:txBody>
          <a:bodyPr spcFirstLastPara="1" wrap="square" lIns="0" tIns="0" rIns="0" bIns="0" anchor="t" anchorCtr="0">
            <a:spAutoFit/>
          </a:bodyPr>
          <a:lstStyle/>
          <a:p>
            <a:pPr marL="0" marR="0" lvl="0" indent="0" algn="ctr" rtl="0">
              <a:lnSpc>
                <a:spcPct val="119999"/>
              </a:lnSpc>
              <a:spcBef>
                <a:spcPts val="0"/>
              </a:spcBef>
              <a:spcAft>
                <a:spcPts val="0"/>
              </a:spcAft>
              <a:buNone/>
            </a:pPr>
            <a:r>
              <a:rPr lang="en-US" sz="76476" b="1" i="0" u="none" strike="noStrike" cap="none">
                <a:solidFill>
                  <a:srgbClr val="DBDBDB"/>
                </a:solidFill>
                <a:latin typeface="Assistant"/>
                <a:ea typeface="Assistant"/>
                <a:cs typeface="Assistant"/>
                <a:sym typeface="Assistant"/>
              </a:rPr>
              <a:t>02</a:t>
            </a:r>
            <a:endParaRPr>
              <a:solidFill>
                <a:srgbClr val="DBDBDB"/>
              </a:solidFill>
            </a:endParaRPr>
          </a:p>
        </p:txBody>
      </p:sp>
      <p:grpSp>
        <p:nvGrpSpPr>
          <p:cNvPr id="353" name="Google Shape;353;p25"/>
          <p:cNvGrpSpPr/>
          <p:nvPr/>
        </p:nvGrpSpPr>
        <p:grpSpPr>
          <a:xfrm>
            <a:off x="9492045" y="-4863761"/>
            <a:ext cx="13320260" cy="13320260"/>
            <a:chOff x="0" y="0"/>
            <a:chExt cx="812800" cy="812800"/>
          </a:xfrm>
        </p:grpSpPr>
        <p:sp>
          <p:nvSpPr>
            <p:cNvPr id="354" name="Google Shape;354;p25"/>
            <p:cNvSpPr/>
            <p:nvPr/>
          </p:nvSpPr>
          <p:spPr>
            <a:xfrm>
              <a:off x="0" y="0"/>
              <a:ext cx="812800" cy="812800"/>
            </a:xfrm>
            <a:custGeom>
              <a:avLst/>
              <a:gdLst/>
              <a:ahLst/>
              <a:cxnLst/>
              <a:rect l="l" t="t" r="r" b="b"/>
              <a:pathLst>
                <a:path w="812800" h="812800" extrusionOk="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5"/>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56" name="Google Shape;356;p25"/>
          <p:cNvSpPr/>
          <p:nvPr/>
        </p:nvSpPr>
        <p:spPr>
          <a:xfrm>
            <a:off x="10059752" y="0"/>
            <a:ext cx="8228248" cy="10287000"/>
          </a:xfrm>
          <a:custGeom>
            <a:avLst/>
            <a:gdLst/>
            <a:ahLst/>
            <a:cxnLst/>
            <a:rect l="l" t="t" r="r" b="b"/>
            <a:pathLst>
              <a:path w="8228248" h="10287000" extrusionOk="0">
                <a:moveTo>
                  <a:pt x="0" y="0"/>
                </a:moveTo>
                <a:lnTo>
                  <a:pt x="8228248" y="0"/>
                </a:lnTo>
                <a:lnTo>
                  <a:pt x="8228248" y="10287000"/>
                </a:lnTo>
                <a:lnTo>
                  <a:pt x="0" y="10287000"/>
                </a:lnTo>
                <a:lnTo>
                  <a:pt x="0" y="0"/>
                </a:lnTo>
                <a:close/>
              </a:path>
            </a:pathLst>
          </a:custGeom>
          <a:blipFill rotWithShape="1">
            <a:blip r:embed="rId3">
              <a:alphaModFix/>
            </a:blip>
            <a:stretch>
              <a:fillRect t="-6648"/>
            </a:stretch>
          </a:blipFill>
          <a:ln>
            <a:noFill/>
          </a:ln>
        </p:spPr>
      </p:sp>
      <p:sp>
        <p:nvSpPr>
          <p:cNvPr id="357" name="Google Shape;357;p25"/>
          <p:cNvSpPr txBox="1"/>
          <p:nvPr/>
        </p:nvSpPr>
        <p:spPr>
          <a:xfrm>
            <a:off x="542086" y="6574790"/>
            <a:ext cx="8601914" cy="615553"/>
          </a:xfrm>
          <a:prstGeom prst="rect">
            <a:avLst/>
          </a:prstGeom>
          <a:noFill/>
          <a:ln>
            <a:noFill/>
          </a:ln>
        </p:spPr>
        <p:txBody>
          <a:bodyPr spcFirstLastPara="1" wrap="square" lIns="0" tIns="0" rIns="0" bIns="0" anchor="t" anchorCtr="0">
            <a:spAutoFit/>
          </a:bodyPr>
          <a:lstStyle/>
          <a:p>
            <a:pPr>
              <a:spcAft>
                <a:spcPct val="0"/>
              </a:spcAft>
            </a:pPr>
            <a:r>
              <a:rPr lang="vi-VN" sz="4000" b="1"/>
              <a:t>Nhược điểm:</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362"/>
        <p:cNvGrpSpPr/>
        <p:nvPr/>
      </p:nvGrpSpPr>
      <p:grpSpPr>
        <a:xfrm>
          <a:off x="0" y="0"/>
          <a:ext cx="0" cy="0"/>
          <a:chOff x="0" y="0"/>
          <a:chExt cx="0" cy="0"/>
        </a:xfrm>
      </p:grpSpPr>
      <p:grpSp>
        <p:nvGrpSpPr>
          <p:cNvPr id="363" name="Google Shape;363;p26"/>
          <p:cNvGrpSpPr/>
          <p:nvPr/>
        </p:nvGrpSpPr>
        <p:grpSpPr>
          <a:xfrm>
            <a:off x="12041224" y="6595490"/>
            <a:ext cx="5518884" cy="3037576"/>
            <a:chOff x="0" y="-38100"/>
            <a:chExt cx="1545975" cy="850900"/>
          </a:xfrm>
        </p:grpSpPr>
        <p:sp>
          <p:nvSpPr>
            <p:cNvPr id="364" name="Google Shape;364;p26"/>
            <p:cNvSpPr/>
            <p:nvPr/>
          </p:nvSpPr>
          <p:spPr>
            <a:xfrm>
              <a:off x="0" y="0"/>
              <a:ext cx="1545975" cy="812800"/>
            </a:xfrm>
            <a:custGeom>
              <a:avLst/>
              <a:gdLst/>
              <a:ahLst/>
              <a:cxnLst/>
              <a:rect l="l" t="t" r="r" b="b"/>
              <a:pathLst>
                <a:path w="1545975" h="812800" extrusionOk="0">
                  <a:moveTo>
                    <a:pt x="71543" y="0"/>
                  </a:moveTo>
                  <a:lnTo>
                    <a:pt x="1474432" y="0"/>
                  </a:lnTo>
                  <a:cubicBezTo>
                    <a:pt x="1493407" y="0"/>
                    <a:pt x="1511604" y="7538"/>
                    <a:pt x="1525021" y="20954"/>
                  </a:cubicBezTo>
                  <a:cubicBezTo>
                    <a:pt x="1538438" y="34371"/>
                    <a:pt x="1545975" y="52569"/>
                    <a:pt x="1545975" y="71543"/>
                  </a:cubicBezTo>
                  <a:lnTo>
                    <a:pt x="1545975" y="741257"/>
                  </a:lnTo>
                  <a:cubicBezTo>
                    <a:pt x="1545975" y="760231"/>
                    <a:pt x="1538438" y="778429"/>
                    <a:pt x="1525021" y="791846"/>
                  </a:cubicBezTo>
                  <a:cubicBezTo>
                    <a:pt x="1511604" y="805262"/>
                    <a:pt x="1493407" y="812800"/>
                    <a:pt x="1474432" y="812800"/>
                  </a:cubicBezTo>
                  <a:lnTo>
                    <a:pt x="71543" y="812800"/>
                  </a:lnTo>
                  <a:cubicBezTo>
                    <a:pt x="52569" y="812800"/>
                    <a:pt x="34371" y="805262"/>
                    <a:pt x="20954" y="791846"/>
                  </a:cubicBezTo>
                  <a:cubicBezTo>
                    <a:pt x="7538" y="778429"/>
                    <a:pt x="0" y="760231"/>
                    <a:pt x="0" y="741257"/>
                  </a:cubicBezTo>
                  <a:lnTo>
                    <a:pt x="0" y="71543"/>
                  </a:lnTo>
                  <a:cubicBezTo>
                    <a:pt x="0" y="52569"/>
                    <a:pt x="7538" y="34371"/>
                    <a:pt x="20954" y="20954"/>
                  </a:cubicBezTo>
                  <a:cubicBezTo>
                    <a:pt x="34371" y="7538"/>
                    <a:pt x="52569" y="0"/>
                    <a:pt x="71543"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6"/>
            <p:cNvSpPr txBox="1"/>
            <p:nvPr/>
          </p:nvSpPr>
          <p:spPr>
            <a:xfrm>
              <a:off x="0" y="-38100"/>
              <a:ext cx="1545975"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66" name="Google Shape;366;p26"/>
          <p:cNvGrpSpPr/>
          <p:nvPr/>
        </p:nvGrpSpPr>
        <p:grpSpPr>
          <a:xfrm>
            <a:off x="6384558" y="6595490"/>
            <a:ext cx="5518884" cy="3037576"/>
            <a:chOff x="0" y="-38100"/>
            <a:chExt cx="1545975" cy="850900"/>
          </a:xfrm>
        </p:grpSpPr>
        <p:sp>
          <p:nvSpPr>
            <p:cNvPr id="367" name="Google Shape;367;p26"/>
            <p:cNvSpPr/>
            <p:nvPr/>
          </p:nvSpPr>
          <p:spPr>
            <a:xfrm>
              <a:off x="0" y="0"/>
              <a:ext cx="1545975" cy="812800"/>
            </a:xfrm>
            <a:custGeom>
              <a:avLst/>
              <a:gdLst/>
              <a:ahLst/>
              <a:cxnLst/>
              <a:rect l="l" t="t" r="r" b="b"/>
              <a:pathLst>
                <a:path w="1545975" h="812800" extrusionOk="0">
                  <a:moveTo>
                    <a:pt x="71543" y="0"/>
                  </a:moveTo>
                  <a:lnTo>
                    <a:pt x="1474432" y="0"/>
                  </a:lnTo>
                  <a:cubicBezTo>
                    <a:pt x="1493407" y="0"/>
                    <a:pt x="1511604" y="7538"/>
                    <a:pt x="1525021" y="20954"/>
                  </a:cubicBezTo>
                  <a:cubicBezTo>
                    <a:pt x="1538438" y="34371"/>
                    <a:pt x="1545975" y="52569"/>
                    <a:pt x="1545975" y="71543"/>
                  </a:cubicBezTo>
                  <a:lnTo>
                    <a:pt x="1545975" y="741257"/>
                  </a:lnTo>
                  <a:cubicBezTo>
                    <a:pt x="1545975" y="760231"/>
                    <a:pt x="1538438" y="778429"/>
                    <a:pt x="1525021" y="791846"/>
                  </a:cubicBezTo>
                  <a:cubicBezTo>
                    <a:pt x="1511604" y="805262"/>
                    <a:pt x="1493407" y="812800"/>
                    <a:pt x="1474432" y="812800"/>
                  </a:cubicBezTo>
                  <a:lnTo>
                    <a:pt x="71543" y="812800"/>
                  </a:lnTo>
                  <a:cubicBezTo>
                    <a:pt x="52569" y="812800"/>
                    <a:pt x="34371" y="805262"/>
                    <a:pt x="20954" y="791846"/>
                  </a:cubicBezTo>
                  <a:cubicBezTo>
                    <a:pt x="7538" y="778429"/>
                    <a:pt x="0" y="760231"/>
                    <a:pt x="0" y="741257"/>
                  </a:cubicBezTo>
                  <a:lnTo>
                    <a:pt x="0" y="71543"/>
                  </a:lnTo>
                  <a:cubicBezTo>
                    <a:pt x="0" y="52569"/>
                    <a:pt x="7538" y="34371"/>
                    <a:pt x="20954" y="20954"/>
                  </a:cubicBezTo>
                  <a:cubicBezTo>
                    <a:pt x="34371" y="7538"/>
                    <a:pt x="52569" y="0"/>
                    <a:pt x="71543" y="0"/>
                  </a:cubicBezTo>
                  <a:close/>
                </a:path>
              </a:pathLst>
            </a:custGeom>
            <a:solidFill>
              <a:srgbClr val="A5DF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txBox="1"/>
            <p:nvPr/>
          </p:nvSpPr>
          <p:spPr>
            <a:xfrm>
              <a:off x="0" y="-38100"/>
              <a:ext cx="1545975"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69" name="Google Shape;369;p26"/>
          <p:cNvGrpSpPr/>
          <p:nvPr/>
        </p:nvGrpSpPr>
        <p:grpSpPr>
          <a:xfrm rot="-144725">
            <a:off x="6685398" y="4974609"/>
            <a:ext cx="10435592" cy="1053668"/>
            <a:chOff x="0" y="-4108"/>
            <a:chExt cx="3631762" cy="366694"/>
          </a:xfrm>
        </p:grpSpPr>
        <p:sp>
          <p:nvSpPr>
            <p:cNvPr id="370" name="Google Shape;370;p26"/>
            <p:cNvSpPr/>
            <p:nvPr/>
          </p:nvSpPr>
          <p:spPr>
            <a:xfrm>
              <a:off x="0" y="0"/>
              <a:ext cx="3631762" cy="362586"/>
            </a:xfrm>
            <a:custGeom>
              <a:avLst/>
              <a:gdLst/>
              <a:ahLst/>
              <a:cxnLst/>
              <a:rect l="l" t="t" r="r" b="b"/>
              <a:pathLst>
                <a:path w="3631762" h="362586" extrusionOk="0">
                  <a:moveTo>
                    <a:pt x="1815881" y="0"/>
                  </a:moveTo>
                  <a:cubicBezTo>
                    <a:pt x="812998" y="0"/>
                    <a:pt x="0" y="81168"/>
                    <a:pt x="0" y="181293"/>
                  </a:cubicBezTo>
                  <a:cubicBezTo>
                    <a:pt x="0" y="281419"/>
                    <a:pt x="812998" y="362586"/>
                    <a:pt x="1815881" y="362586"/>
                  </a:cubicBezTo>
                  <a:cubicBezTo>
                    <a:pt x="2818764" y="362586"/>
                    <a:pt x="3631762" y="281419"/>
                    <a:pt x="3631762" y="181293"/>
                  </a:cubicBezTo>
                  <a:cubicBezTo>
                    <a:pt x="3631762" y="81168"/>
                    <a:pt x="2818764" y="0"/>
                    <a:pt x="1815881" y="0"/>
                  </a:cubicBezTo>
                  <a:close/>
                </a:path>
              </a:pathLst>
            </a:custGeom>
            <a:solidFill>
              <a:srgbClr val="000000">
                <a:alpha val="36862"/>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txBox="1"/>
            <p:nvPr/>
          </p:nvSpPr>
          <p:spPr>
            <a:xfrm>
              <a:off x="340478" y="-4108"/>
              <a:ext cx="2950807" cy="332701"/>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72" name="Google Shape;372;p26"/>
          <p:cNvSpPr/>
          <p:nvPr/>
        </p:nvSpPr>
        <p:spPr>
          <a:xfrm>
            <a:off x="6384558" y="1352403"/>
            <a:ext cx="10936910" cy="4895007"/>
          </a:xfrm>
          <a:custGeom>
            <a:avLst/>
            <a:gdLst/>
            <a:ahLst/>
            <a:cxnLst/>
            <a:rect l="l" t="t" r="r" b="b"/>
            <a:pathLst>
              <a:path w="10936910" h="4895007" extrusionOk="0">
                <a:moveTo>
                  <a:pt x="0" y="0"/>
                </a:moveTo>
                <a:lnTo>
                  <a:pt x="10936910" y="0"/>
                </a:lnTo>
                <a:lnTo>
                  <a:pt x="10936910" y="4895006"/>
                </a:lnTo>
                <a:lnTo>
                  <a:pt x="0" y="4895006"/>
                </a:lnTo>
                <a:lnTo>
                  <a:pt x="0" y="0"/>
                </a:lnTo>
                <a:close/>
              </a:path>
            </a:pathLst>
          </a:custGeom>
          <a:blipFill rotWithShape="1">
            <a:blip r:embed="rId3">
              <a:alphaModFix/>
            </a:blip>
            <a:stretch>
              <a:fillRect l="-23882" t="-67007" r="-24993" b="-54599"/>
            </a:stretch>
          </a:blipFill>
          <a:ln>
            <a:noFill/>
          </a:ln>
        </p:spPr>
      </p:sp>
      <p:grpSp>
        <p:nvGrpSpPr>
          <p:cNvPr id="373" name="Google Shape;373;p26"/>
          <p:cNvGrpSpPr/>
          <p:nvPr/>
        </p:nvGrpSpPr>
        <p:grpSpPr>
          <a:xfrm>
            <a:off x="727891" y="6595490"/>
            <a:ext cx="5518884" cy="3037576"/>
            <a:chOff x="0" y="-38100"/>
            <a:chExt cx="1545975" cy="850900"/>
          </a:xfrm>
        </p:grpSpPr>
        <p:sp>
          <p:nvSpPr>
            <p:cNvPr id="374" name="Google Shape;374;p26"/>
            <p:cNvSpPr/>
            <p:nvPr/>
          </p:nvSpPr>
          <p:spPr>
            <a:xfrm>
              <a:off x="0" y="0"/>
              <a:ext cx="1545975" cy="812800"/>
            </a:xfrm>
            <a:custGeom>
              <a:avLst/>
              <a:gdLst/>
              <a:ahLst/>
              <a:cxnLst/>
              <a:rect l="l" t="t" r="r" b="b"/>
              <a:pathLst>
                <a:path w="1545975" h="812800" extrusionOk="0">
                  <a:moveTo>
                    <a:pt x="71543" y="0"/>
                  </a:moveTo>
                  <a:lnTo>
                    <a:pt x="1474432" y="0"/>
                  </a:lnTo>
                  <a:cubicBezTo>
                    <a:pt x="1493407" y="0"/>
                    <a:pt x="1511604" y="7538"/>
                    <a:pt x="1525021" y="20954"/>
                  </a:cubicBezTo>
                  <a:cubicBezTo>
                    <a:pt x="1538438" y="34371"/>
                    <a:pt x="1545975" y="52569"/>
                    <a:pt x="1545975" y="71543"/>
                  </a:cubicBezTo>
                  <a:lnTo>
                    <a:pt x="1545975" y="741257"/>
                  </a:lnTo>
                  <a:cubicBezTo>
                    <a:pt x="1545975" y="760231"/>
                    <a:pt x="1538438" y="778429"/>
                    <a:pt x="1525021" y="791846"/>
                  </a:cubicBezTo>
                  <a:cubicBezTo>
                    <a:pt x="1511604" y="805262"/>
                    <a:pt x="1493407" y="812800"/>
                    <a:pt x="1474432" y="812800"/>
                  </a:cubicBezTo>
                  <a:lnTo>
                    <a:pt x="71543" y="812800"/>
                  </a:lnTo>
                  <a:cubicBezTo>
                    <a:pt x="52569" y="812800"/>
                    <a:pt x="34371" y="805262"/>
                    <a:pt x="20954" y="791846"/>
                  </a:cubicBezTo>
                  <a:cubicBezTo>
                    <a:pt x="7538" y="778429"/>
                    <a:pt x="0" y="760231"/>
                    <a:pt x="0" y="741257"/>
                  </a:cubicBezTo>
                  <a:lnTo>
                    <a:pt x="0" y="71543"/>
                  </a:lnTo>
                  <a:cubicBezTo>
                    <a:pt x="0" y="52569"/>
                    <a:pt x="7538" y="34371"/>
                    <a:pt x="20954" y="20954"/>
                  </a:cubicBezTo>
                  <a:cubicBezTo>
                    <a:pt x="34371" y="7538"/>
                    <a:pt x="52569" y="0"/>
                    <a:pt x="7154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6"/>
            <p:cNvSpPr txBox="1"/>
            <p:nvPr/>
          </p:nvSpPr>
          <p:spPr>
            <a:xfrm>
              <a:off x="0" y="-38100"/>
              <a:ext cx="1545975"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77" name="Google Shape;377;p26"/>
          <p:cNvSpPr txBox="1"/>
          <p:nvPr/>
        </p:nvSpPr>
        <p:spPr>
          <a:xfrm>
            <a:off x="6779592" y="7267883"/>
            <a:ext cx="4444800" cy="1477328"/>
          </a:xfrm>
          <a:prstGeom prst="rect">
            <a:avLst/>
          </a:prstGeom>
          <a:noFill/>
          <a:ln>
            <a:noFill/>
          </a:ln>
        </p:spPr>
        <p:txBody>
          <a:bodyPr spcFirstLastPara="1" wrap="square" lIns="0" tIns="0" rIns="0" bIns="0" anchor="t" anchorCtr="0">
            <a:spAutoFit/>
          </a:bodyPr>
          <a:lstStyle/>
          <a:p>
            <a:pPr>
              <a:buFont typeface="Arial" panose="020B0604020202020204"/>
              <a:buChar char="•"/>
            </a:pPr>
            <a:r>
              <a:rPr lang="vi-VN" sz="3200">
                <a:solidFill>
                  <a:schemeClr val="bg2">
                    <a:lumMod val="20000"/>
                    <a:lumOff val="80000"/>
                  </a:schemeClr>
                </a:solidFill>
              </a:rPr>
              <a:t>Hạ tầng trạm sạc chưa đồng bộ (nhất là ở Việt Nam).</a:t>
            </a:r>
          </a:p>
        </p:txBody>
      </p:sp>
      <p:sp>
        <p:nvSpPr>
          <p:cNvPr id="378" name="Google Shape;378;p26"/>
          <p:cNvSpPr txBox="1"/>
          <p:nvPr/>
        </p:nvSpPr>
        <p:spPr>
          <a:xfrm>
            <a:off x="12709556" y="6606163"/>
            <a:ext cx="4003800" cy="2800767"/>
          </a:xfrm>
          <a:prstGeom prst="rect">
            <a:avLst/>
          </a:prstGeom>
          <a:noFill/>
          <a:ln>
            <a:noFill/>
          </a:ln>
        </p:spPr>
        <p:txBody>
          <a:bodyPr spcFirstLastPara="1" wrap="square" lIns="0" tIns="0" rIns="0" bIns="0" anchor="t" anchorCtr="0">
            <a:spAutoFit/>
          </a:bodyPr>
          <a:lstStyle/>
          <a:p>
            <a:pPr>
              <a:buFont typeface="Arial" panose="020B0604020202020204"/>
              <a:buChar char="•"/>
            </a:pPr>
            <a:endParaRPr lang="vi-VN" sz="3200">
              <a:solidFill>
                <a:schemeClr val="bg2">
                  <a:lumMod val="20000"/>
                  <a:lumOff val="80000"/>
                </a:schemeClr>
              </a:solidFill>
            </a:endParaRPr>
          </a:p>
          <a:p>
            <a:pPr>
              <a:buFont typeface="Arial" panose="020B0604020202020204"/>
              <a:buChar char="•"/>
            </a:pPr>
            <a:r>
              <a:rPr lang="vi-VN" sz="2500">
                <a:solidFill>
                  <a:schemeClr val="bg2">
                    <a:lumMod val="20000"/>
                    <a:lumOff val="80000"/>
                  </a:schemeClr>
                </a:solidFill>
              </a:rPr>
              <a:t>Giá thành pin cao: Pin chiếm 30–40% giá xe, tuổi thọ trung bình 8–10 năm.</a:t>
            </a:r>
          </a:p>
          <a:p>
            <a:pPr>
              <a:buFont typeface="Arial" panose="020B0604020202020204"/>
              <a:buChar char="•"/>
            </a:pPr>
            <a:endParaRPr lang="vi-VN" sz="2500">
              <a:solidFill>
                <a:schemeClr val="bg2">
                  <a:lumMod val="20000"/>
                  <a:lumOff val="80000"/>
                </a:schemeClr>
              </a:solidFill>
            </a:endParaRPr>
          </a:p>
          <a:p>
            <a:pPr>
              <a:buFont typeface="Arial" panose="020B0604020202020204"/>
              <a:buChar char="•"/>
            </a:pPr>
            <a:r>
              <a:rPr lang="vi-VN" sz="2500">
                <a:solidFill>
                  <a:schemeClr val="bg2">
                    <a:lumMod val="20000"/>
                    <a:lumOff val="80000"/>
                  </a:schemeClr>
                </a:solidFill>
              </a:rPr>
              <a:t>Khó khăn ở vùng xa, đi đường dài.</a:t>
            </a:r>
          </a:p>
        </p:txBody>
      </p:sp>
      <p:sp>
        <p:nvSpPr>
          <p:cNvPr id="379" name="Google Shape;379;p26"/>
          <p:cNvSpPr txBox="1"/>
          <p:nvPr/>
        </p:nvSpPr>
        <p:spPr>
          <a:xfrm>
            <a:off x="1028700" y="6455154"/>
            <a:ext cx="4822500" cy="3077766"/>
          </a:xfrm>
          <a:prstGeom prst="rect">
            <a:avLst/>
          </a:prstGeom>
          <a:noFill/>
          <a:ln>
            <a:noFill/>
          </a:ln>
        </p:spPr>
        <p:txBody>
          <a:bodyPr spcFirstLastPara="1" wrap="square" lIns="0" tIns="0" rIns="0" bIns="0" anchor="t" anchorCtr="0">
            <a:spAutoFit/>
          </a:bodyPr>
          <a:lstStyle/>
          <a:p>
            <a:pPr>
              <a:spcAft>
                <a:spcPct val="0"/>
              </a:spcAft>
            </a:pPr>
            <a:endParaRPr lang="vi-VN" sz="2500" b="1">
              <a:solidFill>
                <a:schemeClr val="bg2">
                  <a:lumMod val="20000"/>
                  <a:lumOff val="80000"/>
                </a:schemeClr>
              </a:solidFill>
            </a:endParaRPr>
          </a:p>
          <a:p>
            <a:pPr>
              <a:buFont typeface="Arial" panose="020B0604020202020204"/>
              <a:buChar char="•"/>
            </a:pPr>
            <a:r>
              <a:rPr lang="vi-VN" sz="2500">
                <a:solidFill>
                  <a:schemeClr val="bg2">
                    <a:lumMod val="20000"/>
                    <a:lumOff val="80000"/>
                  </a:schemeClr>
                </a:solidFill>
              </a:rPr>
              <a:t>Quãng đường giới hạn: Thông thường 250–500 km mỗi lần sạc, kém hơn xe xăng/dầu.</a:t>
            </a:r>
          </a:p>
          <a:p>
            <a:pPr>
              <a:buFont typeface="Arial" panose="020B0604020202020204"/>
              <a:buChar char="•"/>
            </a:pPr>
            <a:endParaRPr lang="vi-VN" sz="2500">
              <a:solidFill>
                <a:schemeClr val="bg2">
                  <a:lumMod val="20000"/>
                  <a:lumOff val="80000"/>
                </a:schemeClr>
              </a:solidFill>
            </a:endParaRPr>
          </a:p>
          <a:p>
            <a:pPr>
              <a:buFont typeface="Arial" panose="020B0604020202020204"/>
              <a:buChar char="•"/>
            </a:pPr>
            <a:r>
              <a:rPr lang="vi-VN" sz="2500">
                <a:solidFill>
                  <a:schemeClr val="bg2">
                    <a:lumMod val="20000"/>
                    <a:lumOff val="80000"/>
                  </a:schemeClr>
                </a:solidFill>
              </a:rPr>
              <a:t>Thời gian sạc lâu: Sạc thường 6–12 giờ, sạc nhanh 30–60 phút (nhưng làm giảm tuổi thọ pin).</a:t>
            </a:r>
          </a:p>
        </p:txBody>
      </p:sp>
      <p:sp>
        <p:nvSpPr>
          <p:cNvPr id="381" name="Google Shape;381;p26"/>
          <p:cNvSpPr txBox="1"/>
          <p:nvPr/>
        </p:nvSpPr>
        <p:spPr>
          <a:xfrm>
            <a:off x="6384557" y="8535442"/>
            <a:ext cx="3870900" cy="338554"/>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2200" b="0" i="0" u="none" strike="noStrike" cap="none">
                <a:solidFill>
                  <a:srgbClr val="202020"/>
                </a:solidFill>
                <a:latin typeface="Montserrat"/>
                <a:ea typeface="Montserrat"/>
                <a:cs typeface="Montserrat"/>
                <a:sym typeface="Montserrat"/>
              </a:rPr>
              <a:t>. </a:t>
            </a:r>
            <a:endParaRPr/>
          </a:p>
        </p:txBody>
      </p:sp>
      <p:grpSp>
        <p:nvGrpSpPr>
          <p:cNvPr id="383" name="Google Shape;383;p26"/>
          <p:cNvGrpSpPr/>
          <p:nvPr/>
        </p:nvGrpSpPr>
        <p:grpSpPr>
          <a:xfrm>
            <a:off x="12709556" y="344938"/>
            <a:ext cx="2245834" cy="683762"/>
            <a:chOff x="0" y="-38100"/>
            <a:chExt cx="591495" cy="180085"/>
          </a:xfrm>
        </p:grpSpPr>
        <p:sp>
          <p:nvSpPr>
            <p:cNvPr id="384" name="Google Shape;384;p26"/>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6"/>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86" name="Google Shape;386;p26"/>
          <p:cNvGrpSpPr/>
          <p:nvPr/>
        </p:nvGrpSpPr>
        <p:grpSpPr>
          <a:xfrm>
            <a:off x="10101484" y="344938"/>
            <a:ext cx="2245834" cy="683762"/>
            <a:chOff x="0" y="-38100"/>
            <a:chExt cx="591495" cy="180085"/>
          </a:xfrm>
        </p:grpSpPr>
        <p:sp>
          <p:nvSpPr>
            <p:cNvPr id="387" name="Google Shape;387;p26"/>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6"/>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89" name="Google Shape;389;p26"/>
          <p:cNvSpPr txBox="1"/>
          <p:nvPr/>
        </p:nvSpPr>
        <p:spPr>
          <a:xfrm>
            <a:off x="10503022" y="586747"/>
            <a:ext cx="1441609"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Introduction</a:t>
            </a:r>
            <a:endParaRPr/>
          </a:p>
        </p:txBody>
      </p:sp>
      <p:sp>
        <p:nvSpPr>
          <p:cNvPr id="390" name="Google Shape;390;p26"/>
          <p:cNvSpPr txBox="1"/>
          <p:nvPr/>
        </p:nvSpPr>
        <p:spPr>
          <a:xfrm>
            <a:off x="12977793" y="586747"/>
            <a:ext cx="1708785"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EV Technology</a:t>
            </a:r>
            <a:endParaRPr/>
          </a:p>
        </p:txBody>
      </p:sp>
      <p:grpSp>
        <p:nvGrpSpPr>
          <p:cNvPr id="391" name="Google Shape;391;p26"/>
          <p:cNvGrpSpPr/>
          <p:nvPr/>
        </p:nvGrpSpPr>
        <p:grpSpPr>
          <a:xfrm>
            <a:off x="15317628" y="344938"/>
            <a:ext cx="2245834" cy="683762"/>
            <a:chOff x="0" y="-38100"/>
            <a:chExt cx="591495" cy="180085"/>
          </a:xfrm>
        </p:grpSpPr>
        <p:sp>
          <p:nvSpPr>
            <p:cNvPr id="392" name="Google Shape;392;p26"/>
            <p:cNvSpPr/>
            <p:nvPr/>
          </p:nvSpPr>
          <p:spPr>
            <a:xfrm>
              <a:off x="0" y="0"/>
              <a:ext cx="591495" cy="141985"/>
            </a:xfrm>
            <a:custGeom>
              <a:avLst/>
              <a:gdLst/>
              <a:ahLst/>
              <a:cxnLst/>
              <a:rect l="l" t="t" r="r" b="b"/>
              <a:pathLst>
                <a:path w="591495" h="141985" extrusionOk="0">
                  <a:moveTo>
                    <a:pt x="70993" y="0"/>
                  </a:moveTo>
                  <a:lnTo>
                    <a:pt x="520503" y="0"/>
                  </a:lnTo>
                  <a:cubicBezTo>
                    <a:pt x="539331" y="0"/>
                    <a:pt x="557388" y="7480"/>
                    <a:pt x="570702" y="20793"/>
                  </a:cubicBezTo>
                  <a:cubicBezTo>
                    <a:pt x="584016" y="34107"/>
                    <a:pt x="591495" y="52164"/>
                    <a:pt x="591495" y="70993"/>
                  </a:cubicBezTo>
                  <a:lnTo>
                    <a:pt x="591495" y="70993"/>
                  </a:lnTo>
                  <a:cubicBezTo>
                    <a:pt x="591495" y="89821"/>
                    <a:pt x="584016" y="107878"/>
                    <a:pt x="570702" y="121192"/>
                  </a:cubicBezTo>
                  <a:cubicBezTo>
                    <a:pt x="557388" y="134506"/>
                    <a:pt x="539331" y="141985"/>
                    <a:pt x="520503" y="141985"/>
                  </a:cubicBezTo>
                  <a:lnTo>
                    <a:pt x="70993" y="141985"/>
                  </a:lnTo>
                  <a:cubicBezTo>
                    <a:pt x="52164" y="141985"/>
                    <a:pt x="34107" y="134506"/>
                    <a:pt x="20793" y="121192"/>
                  </a:cubicBezTo>
                  <a:cubicBezTo>
                    <a:pt x="7480" y="107878"/>
                    <a:pt x="0" y="89821"/>
                    <a:pt x="0" y="70993"/>
                  </a:cubicBezTo>
                  <a:lnTo>
                    <a:pt x="0" y="70993"/>
                  </a:lnTo>
                  <a:cubicBezTo>
                    <a:pt x="0" y="52164"/>
                    <a:pt x="7480" y="34107"/>
                    <a:pt x="20793" y="20793"/>
                  </a:cubicBezTo>
                  <a:cubicBezTo>
                    <a:pt x="34107" y="7480"/>
                    <a:pt x="52164" y="0"/>
                    <a:pt x="70993" y="0"/>
                  </a:cubicBezTo>
                  <a:close/>
                </a:path>
              </a:pathLst>
            </a:custGeom>
            <a:solidFill>
              <a:srgbClr val="000000">
                <a:alpha val="0"/>
              </a:srgbClr>
            </a:solidFill>
            <a:ln w="19050" cap="rnd" cmpd="sng">
              <a:solidFill>
                <a:srgbClr val="000000">
                  <a:alpha val="49803"/>
                </a:srgb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6"/>
            <p:cNvSpPr txBox="1"/>
            <p:nvPr/>
          </p:nvSpPr>
          <p:spPr>
            <a:xfrm>
              <a:off x="0" y="-38100"/>
              <a:ext cx="591495" cy="180085"/>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94" name="Google Shape;394;p26"/>
          <p:cNvSpPr txBox="1"/>
          <p:nvPr/>
        </p:nvSpPr>
        <p:spPr>
          <a:xfrm>
            <a:off x="15801596" y="586747"/>
            <a:ext cx="1277898" cy="306705"/>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Conclusion</a:t>
            </a:r>
            <a:endParaRPr/>
          </a:p>
        </p:txBody>
      </p:sp>
      <p:cxnSp>
        <p:nvCxnSpPr>
          <p:cNvPr id="395" name="Google Shape;395;p26"/>
          <p:cNvCxnSpPr/>
          <p:nvPr/>
        </p:nvCxnSpPr>
        <p:spPr>
          <a:xfrm>
            <a:off x="5741916" y="749625"/>
            <a:ext cx="3872459" cy="0"/>
          </a:xfrm>
          <a:prstGeom prst="straightConnector1">
            <a:avLst/>
          </a:prstGeom>
          <a:noFill/>
          <a:ln w="19050" cap="flat" cmpd="sng">
            <a:solidFill>
              <a:srgbClr val="A6A6A6"/>
            </a:solidFill>
            <a:prstDash val="solid"/>
            <a:round/>
            <a:headEnd type="none" w="sm" len="sm"/>
            <a:tailEnd type="none" w="sm" len="sm"/>
          </a:ln>
        </p:spPr>
      </p:cxnSp>
      <p:sp>
        <p:nvSpPr>
          <p:cNvPr id="396" name="Google Shape;396;p26"/>
          <p:cNvSpPr txBox="1"/>
          <p:nvPr/>
        </p:nvSpPr>
        <p:spPr>
          <a:xfrm>
            <a:off x="724538" y="586747"/>
            <a:ext cx="4748854" cy="297517"/>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1800" b="0" i="0" u="none" strike="noStrike" cap="none">
                <a:solidFill>
                  <a:srgbClr val="202020"/>
                </a:solidFill>
                <a:latin typeface="Montserrat"/>
                <a:ea typeface="Montserrat"/>
                <a:cs typeface="Montserrat"/>
                <a:sym typeface="Montserrat"/>
              </a:rPr>
              <a:t>WORLD EV (ELECTRIC VEHICLES) DAY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0F0F0"/>
        </a:solidFill>
        <a:effectLst/>
      </p:bgPr>
    </p:bg>
    <p:spTree>
      <p:nvGrpSpPr>
        <p:cNvPr id="1" name="Shape 400"/>
        <p:cNvGrpSpPr/>
        <p:nvPr/>
      </p:nvGrpSpPr>
      <p:grpSpPr>
        <a:xfrm>
          <a:off x="0" y="0"/>
          <a:ext cx="0" cy="0"/>
          <a:chOff x="0" y="0"/>
          <a:chExt cx="0" cy="0"/>
        </a:xfrm>
      </p:grpSpPr>
      <p:pic>
        <p:nvPicPr>
          <p:cNvPr id="401" name="Google Shape;401;p27"/>
          <p:cNvPicPr preferRelativeResize="0"/>
          <p:nvPr/>
        </p:nvPicPr>
        <p:blipFill>
          <a:blip r:embed="rId3">
            <a:alphaModFix/>
          </a:blip>
          <a:stretch>
            <a:fillRect/>
          </a:stretch>
        </p:blipFill>
        <p:spPr>
          <a:xfrm>
            <a:off x="903" y="0"/>
            <a:ext cx="6094195" cy="10287001"/>
          </a:xfrm>
          <a:prstGeom prst="rect">
            <a:avLst/>
          </a:prstGeom>
          <a:noFill/>
          <a:ln>
            <a:noFill/>
          </a:ln>
        </p:spPr>
      </p:pic>
      <p:pic>
        <p:nvPicPr>
          <p:cNvPr id="402" name="Google Shape;402;p27"/>
          <p:cNvPicPr preferRelativeResize="0"/>
          <p:nvPr/>
        </p:nvPicPr>
        <p:blipFill>
          <a:blip r:embed="rId4">
            <a:alphaModFix/>
          </a:blip>
          <a:stretch>
            <a:fillRect/>
          </a:stretch>
        </p:blipFill>
        <p:spPr>
          <a:xfrm>
            <a:off x="6096903" y="0"/>
            <a:ext cx="6094195" cy="10287001"/>
          </a:xfrm>
          <a:prstGeom prst="rect">
            <a:avLst/>
          </a:prstGeom>
          <a:noFill/>
          <a:ln>
            <a:noFill/>
          </a:ln>
        </p:spPr>
      </p:pic>
      <p:pic>
        <p:nvPicPr>
          <p:cNvPr id="403" name="Google Shape;403;p27"/>
          <p:cNvPicPr preferRelativeResize="0"/>
          <p:nvPr/>
        </p:nvPicPr>
        <p:blipFill>
          <a:blip r:embed="rId5">
            <a:alphaModFix/>
          </a:blip>
          <a:stretch>
            <a:fillRect/>
          </a:stretch>
        </p:blipFill>
        <p:spPr>
          <a:xfrm>
            <a:off x="12192903" y="0"/>
            <a:ext cx="6094195" cy="10287001"/>
          </a:xfrm>
          <a:prstGeom prst="rect">
            <a:avLst/>
          </a:prstGeom>
          <a:noFill/>
          <a:ln>
            <a:noFill/>
          </a:ln>
        </p:spPr>
      </p:pic>
    </p:spTree>
  </p:cSld>
  <p:clrMapOvr>
    <a:masterClrMapping/>
  </p:clrMapOvr>
</p:sld>
</file>

<file path=ppt/theme/theme1.xml><?xml version="1.0" encoding="utf-8"?>
<a:theme xmlns:a="http://schemas.openxmlformats.org/drawingml/2006/main" name="Corporate Minimal World EV (Electric Vehicles) Day Presentation">
  <a:themeElements>
    <a:clrScheme name="Office">
      <a:dk1>
        <a:srgbClr val="000000"/>
      </a:dk1>
      <a:lt1>
        <a:srgbClr val="FFFFFF"/>
      </a:lt1>
      <a:dk2>
        <a:srgbClr val="A5DF5A"/>
      </a:dk2>
      <a:lt2>
        <a:srgbClr val="F0F0F0"/>
      </a:lt2>
      <a:accent1>
        <a:srgbClr val="888888"/>
      </a:accent1>
      <a:accent2>
        <a:srgbClr val="202020"/>
      </a:accent2>
      <a:accent3>
        <a:srgbClr val="97CC54"/>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TotalTime>
  <Words>1836</Words>
  <Application>Microsoft Office PowerPoint</Application>
  <PresentationFormat>Custom</PresentationFormat>
  <Paragraphs>341</Paragraphs>
  <Slides>22</Slides>
  <Notes>22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Times New Roman</vt:lpstr>
      <vt:lpstr>Montserrat SemiBold</vt:lpstr>
      <vt:lpstr>Montserrat</vt:lpstr>
      <vt:lpstr>Assistant</vt:lpstr>
      <vt:lpstr>Corporate Minimal World EV (Electric Vehicles) Day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T&amp;N</cp:lastModifiedBy>
  <cp:revision>20</cp:revision>
  <dcterms:modified xsi:type="dcterms:W3CDTF">2025-09-05T07:06:25Z</dcterms:modified>
</cp:coreProperties>
</file>